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Lst>
  <p:notesMasterIdLst>
    <p:notesMasterId r:id="rId41"/>
  </p:notesMasterIdLst>
  <p:handoutMasterIdLst>
    <p:handoutMasterId r:id="rId42"/>
  </p:handoutMasterIdLst>
  <p:sldIdLst>
    <p:sldId id="257" r:id="rId2"/>
    <p:sldId id="319" r:id="rId3"/>
    <p:sldId id="328" r:id="rId4"/>
    <p:sldId id="340" r:id="rId5"/>
    <p:sldId id="318" r:id="rId6"/>
    <p:sldId id="329" r:id="rId7"/>
    <p:sldId id="309" r:id="rId8"/>
    <p:sldId id="289" r:id="rId9"/>
    <p:sldId id="339" r:id="rId10"/>
    <p:sldId id="259" r:id="rId11"/>
    <p:sldId id="303" r:id="rId12"/>
    <p:sldId id="269" r:id="rId13"/>
    <p:sldId id="330" r:id="rId14"/>
    <p:sldId id="298" r:id="rId15"/>
    <p:sldId id="331" r:id="rId16"/>
    <p:sldId id="299" r:id="rId17"/>
    <p:sldId id="332" r:id="rId18"/>
    <p:sldId id="300" r:id="rId19"/>
    <p:sldId id="310" r:id="rId20"/>
    <p:sldId id="335" r:id="rId21"/>
    <p:sldId id="334" r:id="rId22"/>
    <p:sldId id="336" r:id="rId23"/>
    <p:sldId id="337" r:id="rId24"/>
    <p:sldId id="338" r:id="rId25"/>
    <p:sldId id="275" r:id="rId26"/>
    <p:sldId id="341" r:id="rId27"/>
    <p:sldId id="342" r:id="rId28"/>
    <p:sldId id="276" r:id="rId29"/>
    <p:sldId id="343" r:id="rId30"/>
    <p:sldId id="277" r:id="rId31"/>
    <p:sldId id="278" r:id="rId32"/>
    <p:sldId id="281" r:id="rId33"/>
    <p:sldId id="297" r:id="rId34"/>
    <p:sldId id="313" r:id="rId35"/>
    <p:sldId id="314" r:id="rId36"/>
    <p:sldId id="315" r:id="rId37"/>
    <p:sldId id="294" r:id="rId38"/>
    <p:sldId id="295" r:id="rId39"/>
    <p:sldId id="327" r:id="rId40"/>
  </p:sldIdLst>
  <p:sldSz cx="9144000" cy="6858000" type="screen4x3"/>
  <p:notesSz cx="6858000" cy="9144000"/>
  <p:defaultTextStyle>
    <a:defPPr>
      <a:defRPr lang="th-TH"/>
    </a:defPPr>
    <a:lvl1pPr algn="l" rtl="0" eaLnBrk="0" fontAlgn="base" hangingPunct="0">
      <a:spcBef>
        <a:spcPct val="0"/>
      </a:spcBef>
      <a:spcAft>
        <a:spcPct val="0"/>
      </a:spcAft>
      <a:defRPr sz="3200" kern="1200">
        <a:solidFill>
          <a:schemeClr val="tx1"/>
        </a:solidFill>
        <a:latin typeface="Times New Roman" panose="02020603050405020304" pitchFamily="18" charset="0"/>
        <a:ea typeface="Angsana New" panose="02020603050405020304" pitchFamily="18" charset="-34"/>
        <a:cs typeface="+mn-cs"/>
      </a:defRPr>
    </a:lvl1pPr>
    <a:lvl2pPr marL="457200" algn="l" rtl="0" eaLnBrk="0" fontAlgn="base" hangingPunct="0">
      <a:spcBef>
        <a:spcPct val="0"/>
      </a:spcBef>
      <a:spcAft>
        <a:spcPct val="0"/>
      </a:spcAft>
      <a:defRPr sz="3200" kern="1200">
        <a:solidFill>
          <a:schemeClr val="tx1"/>
        </a:solidFill>
        <a:latin typeface="Times New Roman" panose="02020603050405020304" pitchFamily="18" charset="0"/>
        <a:ea typeface="Angsana New" panose="02020603050405020304" pitchFamily="18" charset="-34"/>
        <a:cs typeface="+mn-cs"/>
      </a:defRPr>
    </a:lvl2pPr>
    <a:lvl3pPr marL="914400" algn="l" rtl="0" eaLnBrk="0" fontAlgn="base" hangingPunct="0">
      <a:spcBef>
        <a:spcPct val="0"/>
      </a:spcBef>
      <a:spcAft>
        <a:spcPct val="0"/>
      </a:spcAft>
      <a:defRPr sz="3200" kern="1200">
        <a:solidFill>
          <a:schemeClr val="tx1"/>
        </a:solidFill>
        <a:latin typeface="Times New Roman" panose="02020603050405020304" pitchFamily="18" charset="0"/>
        <a:ea typeface="Angsana New" panose="02020603050405020304" pitchFamily="18" charset="-34"/>
        <a:cs typeface="+mn-cs"/>
      </a:defRPr>
    </a:lvl3pPr>
    <a:lvl4pPr marL="1371600" algn="l" rtl="0" eaLnBrk="0" fontAlgn="base" hangingPunct="0">
      <a:spcBef>
        <a:spcPct val="0"/>
      </a:spcBef>
      <a:spcAft>
        <a:spcPct val="0"/>
      </a:spcAft>
      <a:defRPr sz="3200" kern="1200">
        <a:solidFill>
          <a:schemeClr val="tx1"/>
        </a:solidFill>
        <a:latin typeface="Times New Roman" panose="02020603050405020304" pitchFamily="18" charset="0"/>
        <a:ea typeface="Angsana New" panose="02020603050405020304" pitchFamily="18" charset="-34"/>
        <a:cs typeface="+mn-cs"/>
      </a:defRPr>
    </a:lvl4pPr>
    <a:lvl5pPr marL="1828800" algn="l" rtl="0" eaLnBrk="0" fontAlgn="base" hangingPunct="0">
      <a:spcBef>
        <a:spcPct val="0"/>
      </a:spcBef>
      <a:spcAft>
        <a:spcPct val="0"/>
      </a:spcAft>
      <a:defRPr sz="3200" kern="1200">
        <a:solidFill>
          <a:schemeClr val="tx1"/>
        </a:solidFill>
        <a:latin typeface="Times New Roman" panose="02020603050405020304" pitchFamily="18" charset="0"/>
        <a:ea typeface="Angsana New" panose="02020603050405020304" pitchFamily="18" charset="-34"/>
        <a:cs typeface="+mn-cs"/>
      </a:defRPr>
    </a:lvl5pPr>
    <a:lvl6pPr marL="2286000" algn="l" defTabSz="914400" rtl="0" eaLnBrk="1" latinLnBrk="0" hangingPunct="1">
      <a:defRPr sz="3200" kern="1200">
        <a:solidFill>
          <a:schemeClr val="tx1"/>
        </a:solidFill>
        <a:latin typeface="Times New Roman" panose="02020603050405020304" pitchFamily="18" charset="0"/>
        <a:ea typeface="Angsana New" panose="02020603050405020304" pitchFamily="18" charset="-34"/>
        <a:cs typeface="+mn-cs"/>
      </a:defRPr>
    </a:lvl6pPr>
    <a:lvl7pPr marL="2743200" algn="l" defTabSz="914400" rtl="0" eaLnBrk="1" latinLnBrk="0" hangingPunct="1">
      <a:defRPr sz="3200" kern="1200">
        <a:solidFill>
          <a:schemeClr val="tx1"/>
        </a:solidFill>
        <a:latin typeface="Times New Roman" panose="02020603050405020304" pitchFamily="18" charset="0"/>
        <a:ea typeface="Angsana New" panose="02020603050405020304" pitchFamily="18" charset="-34"/>
        <a:cs typeface="+mn-cs"/>
      </a:defRPr>
    </a:lvl7pPr>
    <a:lvl8pPr marL="3200400" algn="l" defTabSz="914400" rtl="0" eaLnBrk="1" latinLnBrk="0" hangingPunct="1">
      <a:defRPr sz="3200" kern="1200">
        <a:solidFill>
          <a:schemeClr val="tx1"/>
        </a:solidFill>
        <a:latin typeface="Times New Roman" panose="02020603050405020304" pitchFamily="18" charset="0"/>
        <a:ea typeface="Angsana New" panose="02020603050405020304" pitchFamily="18" charset="-34"/>
        <a:cs typeface="+mn-cs"/>
      </a:defRPr>
    </a:lvl8pPr>
    <a:lvl9pPr marL="3657600" algn="l" defTabSz="914400" rtl="0" eaLnBrk="1" latinLnBrk="0" hangingPunct="1">
      <a:defRPr sz="3200" kern="1200">
        <a:solidFill>
          <a:schemeClr val="tx1"/>
        </a:solidFill>
        <a:latin typeface="Times New Roman" panose="02020603050405020304" pitchFamily="18" charset="0"/>
        <a:ea typeface="Angsana New" panose="02020603050405020304" pitchFamily="18" charset="-34"/>
        <a:cs typeface="+mn-cs"/>
      </a:defRPr>
    </a:lvl9pPr>
  </p:defaultTextStyle>
  <p:extLst>
    <p:ext uri="{EFAFB233-063F-42B5-8137-9DF3F51BA10A}">
      <p15:sldGuideLst xmlns:p15="http://schemas.microsoft.com/office/powerpoint/2012/main">
        <p15:guide id="1" orient="horz" pos="2160" userDrawn="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2564"/>
    <a:srgbClr val="FFCCFF"/>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790" autoAdjust="0"/>
    <p:restoredTop sz="94660"/>
  </p:normalViewPr>
  <p:slideViewPr>
    <p:cSldViewPr showGuides="1">
      <p:cViewPr varScale="1">
        <p:scale>
          <a:sx n="128" d="100"/>
          <a:sy n="128" d="100"/>
        </p:scale>
        <p:origin x="1240"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F5E4CCC-7041-49F9-B691-425BFBA32DF7}"/>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mn-ea"/>
                <a:cs typeface="Angsana New" panose="02020603050405020304" pitchFamily="18" charset="-34"/>
              </a:defRPr>
            </a:lvl1pPr>
          </a:lstStyle>
          <a:p>
            <a:pPr>
              <a:defRPr/>
            </a:pPr>
            <a:endParaRPr lang="th-TH"/>
          </a:p>
        </p:txBody>
      </p:sp>
      <p:sp>
        <p:nvSpPr>
          <p:cNvPr id="3" name="Date Placeholder 2">
            <a:extLst>
              <a:ext uri="{FF2B5EF4-FFF2-40B4-BE49-F238E27FC236}">
                <a16:creationId xmlns:a16="http://schemas.microsoft.com/office/drawing/2014/main" id="{4832835F-4D17-47C7-93E7-12776942B693}"/>
              </a:ext>
            </a:extLst>
          </p:cNvPr>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ea typeface="+mn-ea"/>
                <a:cs typeface="Angsana New" panose="02020603050405020304" pitchFamily="18" charset="-34"/>
              </a:defRPr>
            </a:lvl1pPr>
          </a:lstStyle>
          <a:p>
            <a:pPr>
              <a:defRPr/>
            </a:pPr>
            <a:fld id="{51BD3D61-AE87-49F4-AC54-53569157602E}" type="datetimeFigureOut">
              <a:rPr lang="th-TH"/>
              <a:pPr>
                <a:defRPr/>
              </a:pPr>
              <a:t>18/08/68</a:t>
            </a:fld>
            <a:endParaRPr lang="th-TH"/>
          </a:p>
        </p:txBody>
      </p:sp>
      <p:sp>
        <p:nvSpPr>
          <p:cNvPr id="4" name="Footer Placeholder 3">
            <a:extLst>
              <a:ext uri="{FF2B5EF4-FFF2-40B4-BE49-F238E27FC236}">
                <a16:creationId xmlns:a16="http://schemas.microsoft.com/office/drawing/2014/main" id="{6959B98A-EA9F-451B-8BB5-A9F730CE5C02}"/>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ea typeface="+mn-ea"/>
                <a:cs typeface="Angsana New" panose="02020603050405020304" pitchFamily="18" charset="-34"/>
              </a:defRPr>
            </a:lvl1pPr>
          </a:lstStyle>
          <a:p>
            <a:pPr>
              <a:defRPr/>
            </a:pPr>
            <a:endParaRPr lang="th-TH"/>
          </a:p>
        </p:txBody>
      </p:sp>
      <p:sp>
        <p:nvSpPr>
          <p:cNvPr id="5" name="Slide Number Placeholder 4">
            <a:extLst>
              <a:ext uri="{FF2B5EF4-FFF2-40B4-BE49-F238E27FC236}">
                <a16:creationId xmlns:a16="http://schemas.microsoft.com/office/drawing/2014/main" id="{3857D16B-3ED1-4B94-82CB-79CC1A13C8A3}"/>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smtClean="0">
                <a:cs typeface="Angsana New" panose="02020603050405020304" pitchFamily="18" charset="-34"/>
              </a:defRPr>
            </a:lvl1pPr>
          </a:lstStyle>
          <a:p>
            <a:pPr>
              <a:defRPr/>
            </a:pPr>
            <a:fld id="{BC270B0A-F7E0-4CDB-938A-7D8206C4857B}" type="slidenum">
              <a:rPr lang="th-TH" altLang="en-US"/>
              <a:pPr>
                <a:defRPr/>
              </a:pPr>
              <a:t>‹#›</a:t>
            </a:fld>
            <a:endParaRPr lang="th-TH"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ตัวยึดหัวกระดาษ 1">
            <a:extLst>
              <a:ext uri="{FF2B5EF4-FFF2-40B4-BE49-F238E27FC236}">
                <a16:creationId xmlns:a16="http://schemas.microsoft.com/office/drawing/2014/main" id="{17A270BE-3BD5-4A5A-B0EB-E9A829050CAD}"/>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mn-ea"/>
                <a:cs typeface="Angsana New" panose="02020603050405020304" pitchFamily="18" charset="-34"/>
              </a:defRPr>
            </a:lvl1pPr>
          </a:lstStyle>
          <a:p>
            <a:pPr>
              <a:defRPr/>
            </a:pPr>
            <a:endParaRPr lang="th-TH"/>
          </a:p>
        </p:txBody>
      </p:sp>
      <p:sp>
        <p:nvSpPr>
          <p:cNvPr id="3" name="ตัวยึดวันที่ 2">
            <a:extLst>
              <a:ext uri="{FF2B5EF4-FFF2-40B4-BE49-F238E27FC236}">
                <a16:creationId xmlns:a16="http://schemas.microsoft.com/office/drawing/2014/main" id="{D11DF201-D210-4D47-8203-E84BFC6CFE4D}"/>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mn-ea"/>
                <a:cs typeface="Angsana New" panose="02020603050405020304" pitchFamily="18" charset="-34"/>
              </a:defRPr>
            </a:lvl1pPr>
          </a:lstStyle>
          <a:p>
            <a:pPr>
              <a:defRPr/>
            </a:pPr>
            <a:fld id="{25F54935-834B-434F-A634-ACCB1C3BA389}" type="datetimeFigureOut">
              <a:rPr lang="th-TH"/>
              <a:pPr>
                <a:defRPr/>
              </a:pPr>
              <a:t>18/08/68</a:t>
            </a:fld>
            <a:endParaRPr lang="th-TH"/>
          </a:p>
        </p:txBody>
      </p:sp>
      <p:sp>
        <p:nvSpPr>
          <p:cNvPr id="4" name="ตัวยึดรูปบนภาพนิ่ง 3">
            <a:extLst>
              <a:ext uri="{FF2B5EF4-FFF2-40B4-BE49-F238E27FC236}">
                <a16:creationId xmlns:a16="http://schemas.microsoft.com/office/drawing/2014/main" id="{11424AA4-A99A-4F86-B13B-2539C881D619}"/>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th-TH" noProof="0"/>
          </a:p>
        </p:txBody>
      </p:sp>
      <p:sp>
        <p:nvSpPr>
          <p:cNvPr id="5" name="ตัวยึดบันทึกย่อ 4">
            <a:extLst>
              <a:ext uri="{FF2B5EF4-FFF2-40B4-BE49-F238E27FC236}">
                <a16:creationId xmlns:a16="http://schemas.microsoft.com/office/drawing/2014/main" id="{41460517-9E0F-40A8-834F-F764D48FC4FC}"/>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h-TH" noProof="0"/>
              <a:t>คลิกเพื่อแก้ไขลักษณะของข้อความต้นแบบ</a:t>
            </a:r>
          </a:p>
          <a:p>
            <a:pPr lvl="1"/>
            <a:r>
              <a:rPr lang="th-TH" noProof="0"/>
              <a:t>ระดับที่สอง</a:t>
            </a:r>
          </a:p>
          <a:p>
            <a:pPr lvl="2"/>
            <a:r>
              <a:rPr lang="th-TH" noProof="0"/>
              <a:t>ระดับที่สาม</a:t>
            </a:r>
          </a:p>
          <a:p>
            <a:pPr lvl="3"/>
            <a:r>
              <a:rPr lang="th-TH" noProof="0"/>
              <a:t>ระดับที่สี่</a:t>
            </a:r>
          </a:p>
          <a:p>
            <a:pPr lvl="4"/>
            <a:r>
              <a:rPr lang="th-TH" noProof="0"/>
              <a:t>ระดับที่ห้า</a:t>
            </a:r>
          </a:p>
        </p:txBody>
      </p:sp>
      <p:sp>
        <p:nvSpPr>
          <p:cNvPr id="6" name="ตัวยึดท้ายกระดาษ 5">
            <a:extLst>
              <a:ext uri="{FF2B5EF4-FFF2-40B4-BE49-F238E27FC236}">
                <a16:creationId xmlns:a16="http://schemas.microsoft.com/office/drawing/2014/main" id="{8AD20B27-EFB2-4D5B-BCEF-CE09825699FB}"/>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mn-ea"/>
                <a:cs typeface="Angsana New" panose="02020603050405020304" pitchFamily="18" charset="-34"/>
              </a:defRPr>
            </a:lvl1pPr>
          </a:lstStyle>
          <a:p>
            <a:pPr>
              <a:defRPr/>
            </a:pPr>
            <a:endParaRPr lang="th-TH"/>
          </a:p>
        </p:txBody>
      </p:sp>
      <p:sp>
        <p:nvSpPr>
          <p:cNvPr id="7" name="ตัวยึดหมายเลขภาพนิ่ง 6">
            <a:extLst>
              <a:ext uri="{FF2B5EF4-FFF2-40B4-BE49-F238E27FC236}">
                <a16:creationId xmlns:a16="http://schemas.microsoft.com/office/drawing/2014/main" id="{A21DDAED-7ABF-4245-A373-5BE6566A92B9}"/>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smtClean="0">
                <a:cs typeface="Angsana New" panose="02020603050405020304" pitchFamily="18" charset="-34"/>
              </a:defRPr>
            </a:lvl1pPr>
          </a:lstStyle>
          <a:p>
            <a:pPr>
              <a:defRPr/>
            </a:pPr>
            <a:fld id="{123EA19B-A2F0-446F-8E2B-B8F4AC436EC3}" type="slidenum">
              <a:rPr lang="th-TH" altLang="en-US"/>
              <a:pPr>
                <a:defRPr/>
              </a:pPr>
              <a:t>‹#›</a:t>
            </a:fld>
            <a:endParaRPr lang="th-TH"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ern="1200">
        <a:solidFill>
          <a:schemeClr val="tx1"/>
        </a:solidFill>
        <a:latin typeface="+mn-lt"/>
        <a:ea typeface="+mn-ea"/>
        <a:cs typeface="+mn-cs"/>
      </a:defRPr>
    </a:lvl1pPr>
    <a:lvl2pPr marL="457200" algn="l" rtl="0" eaLnBrk="0" fontAlgn="base" hangingPunct="0">
      <a:spcBef>
        <a:spcPct val="30000"/>
      </a:spcBef>
      <a:spcAft>
        <a:spcPct val="0"/>
      </a:spcAft>
      <a:defRPr kern="1200">
        <a:solidFill>
          <a:schemeClr val="tx1"/>
        </a:solidFill>
        <a:latin typeface="+mn-lt"/>
        <a:ea typeface="+mn-ea"/>
        <a:cs typeface="+mn-cs"/>
      </a:defRPr>
    </a:lvl2pPr>
    <a:lvl3pPr marL="914400" algn="l" rtl="0" eaLnBrk="0" fontAlgn="base" hangingPunct="0">
      <a:spcBef>
        <a:spcPct val="30000"/>
      </a:spcBef>
      <a:spcAft>
        <a:spcPct val="0"/>
      </a:spcAft>
      <a:defRPr kern="1200">
        <a:solidFill>
          <a:schemeClr val="tx1"/>
        </a:solidFill>
        <a:latin typeface="+mn-lt"/>
        <a:ea typeface="+mn-ea"/>
        <a:cs typeface="+mn-cs"/>
      </a:defRPr>
    </a:lvl3pPr>
    <a:lvl4pPr marL="1371600" algn="l" rtl="0" eaLnBrk="0" fontAlgn="base" hangingPunct="0">
      <a:spcBef>
        <a:spcPct val="30000"/>
      </a:spcBef>
      <a:spcAft>
        <a:spcPct val="0"/>
      </a:spcAft>
      <a:defRPr kern="1200">
        <a:solidFill>
          <a:schemeClr val="tx1"/>
        </a:solidFill>
        <a:latin typeface="+mn-lt"/>
        <a:ea typeface="+mn-ea"/>
        <a:cs typeface="+mn-cs"/>
      </a:defRPr>
    </a:lvl4pPr>
    <a:lvl5pPr marL="1828800" algn="l" rtl="0" eaLnBrk="0" fontAlgn="base" hangingPunct="0">
      <a:spcBef>
        <a:spcPct val="30000"/>
      </a:spcBef>
      <a:spcAft>
        <a:spcPct val="0"/>
      </a:spcAft>
      <a:defRPr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ตัวยึดรูปบนภาพนิ่ง 1">
            <a:extLst>
              <a:ext uri="{FF2B5EF4-FFF2-40B4-BE49-F238E27FC236}">
                <a16:creationId xmlns:a16="http://schemas.microsoft.com/office/drawing/2014/main" id="{88A7C265-3A63-4C2B-8449-300D19540BC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ตัวยึดบันทึกย่อ 2">
            <a:extLst>
              <a:ext uri="{FF2B5EF4-FFF2-40B4-BE49-F238E27FC236}">
                <a16:creationId xmlns:a16="http://schemas.microsoft.com/office/drawing/2014/main" id="{8A81DBC6-4906-422F-887D-DEB691A3DC3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cs typeface="Cordia New" panose="020B0304020202020204" pitchFamily="34" charset="-34"/>
            </a:endParaRPr>
          </a:p>
        </p:txBody>
      </p:sp>
      <p:sp>
        <p:nvSpPr>
          <p:cNvPr id="57348" name="ตัวยึดหมายเลขภาพนิ่ง 3">
            <a:extLst>
              <a:ext uri="{FF2B5EF4-FFF2-40B4-BE49-F238E27FC236}">
                <a16:creationId xmlns:a16="http://schemas.microsoft.com/office/drawing/2014/main" id="{B2B6196D-74BC-4006-B5D0-A4E600B7785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anose="02020603050405020304" pitchFamily="18" charset="0"/>
                <a:ea typeface="Angsana New" panose="02020603050405020304" pitchFamily="18" charset="-34"/>
              </a:defRPr>
            </a:lvl1pPr>
            <a:lvl2pPr marL="742950" indent="-285750">
              <a:defRPr sz="3200">
                <a:solidFill>
                  <a:schemeClr val="tx1"/>
                </a:solidFill>
                <a:latin typeface="Times New Roman" panose="02020603050405020304" pitchFamily="18" charset="0"/>
                <a:ea typeface="Angsana New" panose="02020603050405020304" pitchFamily="18" charset="-34"/>
              </a:defRPr>
            </a:lvl2pPr>
            <a:lvl3pPr marL="1143000" indent="-228600">
              <a:defRPr sz="3200">
                <a:solidFill>
                  <a:schemeClr val="tx1"/>
                </a:solidFill>
                <a:latin typeface="Times New Roman" panose="02020603050405020304" pitchFamily="18" charset="0"/>
                <a:ea typeface="Angsana New" panose="02020603050405020304" pitchFamily="18" charset="-34"/>
              </a:defRPr>
            </a:lvl3pPr>
            <a:lvl4pPr marL="1600200" indent="-228600">
              <a:defRPr sz="3200">
                <a:solidFill>
                  <a:schemeClr val="tx1"/>
                </a:solidFill>
                <a:latin typeface="Times New Roman" panose="02020603050405020304" pitchFamily="18" charset="0"/>
                <a:ea typeface="Angsana New" panose="02020603050405020304" pitchFamily="18" charset="-34"/>
              </a:defRPr>
            </a:lvl4pPr>
            <a:lvl5pPr marL="2057400" indent="-228600">
              <a:defRPr sz="3200">
                <a:solidFill>
                  <a:schemeClr val="tx1"/>
                </a:solidFill>
                <a:latin typeface="Times New Roman" panose="02020603050405020304" pitchFamily="18" charset="0"/>
                <a:ea typeface="Angsana New" panose="02020603050405020304" pitchFamily="18" charset="-34"/>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9pPr>
          </a:lstStyle>
          <a:p>
            <a:fld id="{28C59E57-70EB-4690-A405-1F087A7A9F4B}" type="slidenum">
              <a:rPr lang="th-TH" altLang="en-US" sz="1200"/>
              <a:pPr/>
              <a:t>39</a:t>
            </a:fld>
            <a:endParaRPr lang="th-TH" altLang="en-US" sz="12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4.xml"/><Relationship Id="rId4" Type="http://schemas.openxmlformats.org/officeDocument/2006/relationships/image" Target="../media/image1.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a:extLst>
              <a:ext uri="{FF2B5EF4-FFF2-40B4-BE49-F238E27FC236}">
                <a16:creationId xmlns:a16="http://schemas.microsoft.com/office/drawing/2014/main" id="{406D2DDF-B7A9-40A0-AD92-26E7142CC622}"/>
              </a:ext>
            </a:extLst>
          </p:cNvPr>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grpSp>
        <p:nvGrpSpPr>
          <p:cNvPr id="5" name="Group 15">
            <a:extLst>
              <a:ext uri="{FF2B5EF4-FFF2-40B4-BE49-F238E27FC236}">
                <a16:creationId xmlns:a16="http://schemas.microsoft.com/office/drawing/2014/main" id="{693CEE63-711B-4C17-B234-64C883849882}"/>
              </a:ext>
            </a:extLst>
          </p:cNvPr>
          <p:cNvGrpSpPr>
            <a:grpSpLocks/>
          </p:cNvGrpSpPr>
          <p:nvPr/>
        </p:nvGrpSpPr>
        <p:grpSpPr bwMode="auto">
          <a:xfrm>
            <a:off x="-3175" y="4953000"/>
            <a:ext cx="9147175" cy="1911350"/>
            <a:chOff x="-3765" y="4832896"/>
            <a:chExt cx="9147765" cy="2032192"/>
          </a:xfrm>
        </p:grpSpPr>
        <p:sp>
          <p:nvSpPr>
            <p:cNvPr id="6" name="Freeform 16">
              <a:extLst>
                <a:ext uri="{FF2B5EF4-FFF2-40B4-BE49-F238E27FC236}">
                  <a16:creationId xmlns:a16="http://schemas.microsoft.com/office/drawing/2014/main" id="{8C93D9CA-F142-4D0A-83F8-C8A5A1E0B61B}"/>
                </a:ext>
              </a:extLst>
            </p:cNvPr>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a:ea typeface="+mn-ea"/>
                <a:cs typeface="Angsana New" panose="02020603050405020304" pitchFamily="18" charset="-34"/>
              </a:endParaRPr>
            </a:p>
          </p:txBody>
        </p:sp>
        <p:sp>
          <p:nvSpPr>
            <p:cNvPr id="7" name="Freeform 18">
              <a:extLst>
                <a:ext uri="{FF2B5EF4-FFF2-40B4-BE49-F238E27FC236}">
                  <a16:creationId xmlns:a16="http://schemas.microsoft.com/office/drawing/2014/main" id="{22BCCFF7-3D13-4C67-B412-D252F8484BAF}"/>
                </a:ext>
              </a:extLst>
            </p:cNvPr>
            <p:cNvSpPr>
              <a:spLocks/>
            </p:cNvSpPr>
            <p:nvPr/>
          </p:nvSpPr>
          <p:spPr bwMode="auto">
            <a:xfrm>
              <a:off x="35926" y="5135025"/>
              <a:ext cx="9108074" cy="838869"/>
            </a:xfrm>
            <a:custGeom>
              <a:avLst/>
              <a:gdLst>
                <a:gd name="T0" fmla="*/ 0 w 5760"/>
                <a:gd name="T1" fmla="*/ 0 h 528"/>
                <a:gd name="T2" fmla="*/ 5760 w 5760"/>
                <a:gd name="T3" fmla="*/ 0 h 528"/>
                <a:gd name="T4" fmla="*/ 5760 w 5760"/>
                <a:gd name="T5" fmla="*/ 528 h 528"/>
                <a:gd name="T6" fmla="*/ 48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sp>
          <p:nvSpPr>
            <p:cNvPr id="8" name="Freeform 19">
              <a:extLst>
                <a:ext uri="{FF2B5EF4-FFF2-40B4-BE49-F238E27FC236}">
                  <a16:creationId xmlns:a16="http://schemas.microsoft.com/office/drawing/2014/main" id="{B94E7D0B-A16F-4381-9438-55A26A9D1A6A}"/>
                </a:ext>
              </a:extLst>
            </p:cNvPr>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cxnSp>
          <p:nvCxnSpPr>
            <p:cNvPr id="10" name="Straight Connector 9">
              <a:extLst>
                <a:ext uri="{FF2B5EF4-FFF2-40B4-BE49-F238E27FC236}">
                  <a16:creationId xmlns:a16="http://schemas.microsoft.com/office/drawing/2014/main" id="{D15DA197-F712-4B00-A5C8-A5834A277402}"/>
                </a:ext>
              </a:extLst>
            </p:cNvPr>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sp>
        <p:nvSpPr>
          <p:cNvPr id="11" name="Date Placeholder 29">
            <a:extLst>
              <a:ext uri="{FF2B5EF4-FFF2-40B4-BE49-F238E27FC236}">
                <a16:creationId xmlns:a16="http://schemas.microsoft.com/office/drawing/2014/main" id="{507126C3-DAEC-466F-9671-63F1309A793C}"/>
              </a:ext>
            </a:extLst>
          </p:cNvPr>
          <p:cNvSpPr>
            <a:spLocks noGrp="1"/>
          </p:cNvSpPr>
          <p:nvPr>
            <p:ph type="dt" sz="half" idx="10"/>
          </p:nvPr>
        </p:nvSpPr>
        <p:spPr/>
        <p:txBody>
          <a:bodyPr/>
          <a:lstStyle>
            <a:lvl1pPr>
              <a:defRPr>
                <a:solidFill>
                  <a:srgbClr val="FFFFFF"/>
                </a:solidFill>
              </a:defRPr>
            </a:lvl1pPr>
            <a:extLst/>
          </a:lstStyle>
          <a:p>
            <a:pPr>
              <a:defRPr/>
            </a:pPr>
            <a:endParaRPr lang="th-TH"/>
          </a:p>
        </p:txBody>
      </p:sp>
      <p:sp>
        <p:nvSpPr>
          <p:cNvPr id="12" name="Footer Placeholder 18">
            <a:extLst>
              <a:ext uri="{FF2B5EF4-FFF2-40B4-BE49-F238E27FC236}">
                <a16:creationId xmlns:a16="http://schemas.microsoft.com/office/drawing/2014/main" id="{55C7BFFF-ED35-434B-A728-67E35D3D761D}"/>
              </a:ext>
            </a:extLst>
          </p:cNvPr>
          <p:cNvSpPr>
            <a:spLocks noGrp="1"/>
          </p:cNvSpPr>
          <p:nvPr>
            <p:ph type="ftr" sz="quarter" idx="11"/>
          </p:nvPr>
        </p:nvSpPr>
        <p:spPr/>
        <p:txBody>
          <a:bodyPr/>
          <a:lstStyle>
            <a:lvl1pPr>
              <a:defRPr>
                <a:solidFill>
                  <a:schemeClr val="accent1">
                    <a:tint val="20000"/>
                  </a:schemeClr>
                </a:solidFill>
              </a:defRPr>
            </a:lvl1pPr>
            <a:extLst/>
          </a:lstStyle>
          <a:p>
            <a:pPr>
              <a:defRPr/>
            </a:pPr>
            <a:endParaRPr lang="th-TH"/>
          </a:p>
        </p:txBody>
      </p:sp>
      <p:sp>
        <p:nvSpPr>
          <p:cNvPr id="13" name="Slide Number Placeholder 26">
            <a:extLst>
              <a:ext uri="{FF2B5EF4-FFF2-40B4-BE49-F238E27FC236}">
                <a16:creationId xmlns:a16="http://schemas.microsoft.com/office/drawing/2014/main" id="{AE7FC85D-B04F-4391-A570-70E864053C19}"/>
              </a:ext>
            </a:extLst>
          </p:cNvPr>
          <p:cNvSpPr>
            <a:spLocks noGrp="1"/>
          </p:cNvSpPr>
          <p:nvPr>
            <p:ph type="sldNum" sz="quarter" idx="12"/>
          </p:nvPr>
        </p:nvSpPr>
        <p:spPr/>
        <p:txBody>
          <a:bodyPr/>
          <a:lstStyle>
            <a:lvl1pPr>
              <a:defRPr smtClean="0">
                <a:solidFill>
                  <a:srgbClr val="FFFFFF"/>
                </a:solidFill>
              </a:defRPr>
            </a:lvl1pPr>
          </a:lstStyle>
          <a:p>
            <a:pPr>
              <a:defRPr/>
            </a:pPr>
            <a:fld id="{6783F963-383C-4639-B973-14B907508222}" type="slidenum">
              <a:rPr lang="en-US" altLang="en-US"/>
              <a:pPr>
                <a:defRPr/>
              </a:pPr>
              <a:t>‹#›</a:t>
            </a:fld>
            <a:endParaRPr lang="th-TH" altLang="en-US"/>
          </a:p>
        </p:txBody>
      </p:sp>
    </p:spTree>
    <p:extLst>
      <p:ext uri="{BB962C8B-B14F-4D97-AF65-F5344CB8AC3E}">
        <p14:creationId xmlns:p14="http://schemas.microsoft.com/office/powerpoint/2010/main" val="2052534934"/>
      </p:ext>
    </p:extLst>
  </p:cSld>
  <p:clrMapOvr>
    <a:masterClrMapping/>
  </p:clrMapOvr>
  <p:transition>
    <p:cover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p:nvPr>
        </p:nvSpPr>
        <p:spPr/>
        <p:txBody>
          <a:bodyPr rtlCol="0"/>
          <a:lstStyle/>
          <a:p>
            <a:r>
              <a:rPr lang="en-US"/>
              <a:t>Click to edit Master title style</a:t>
            </a:r>
          </a:p>
        </p:txBody>
      </p:sp>
      <p:sp>
        <p:nvSpPr>
          <p:cNvPr id="4" name="Date Placeholder 9">
            <a:extLst>
              <a:ext uri="{FF2B5EF4-FFF2-40B4-BE49-F238E27FC236}">
                <a16:creationId xmlns:a16="http://schemas.microsoft.com/office/drawing/2014/main" id="{6AB8285C-BC21-4CA3-93B6-A68379D996D6}"/>
              </a:ext>
            </a:extLst>
          </p:cNvPr>
          <p:cNvSpPr>
            <a:spLocks noGrp="1"/>
          </p:cNvSpPr>
          <p:nvPr>
            <p:ph type="dt" sz="half" idx="10"/>
          </p:nvPr>
        </p:nvSpPr>
        <p:spPr/>
        <p:txBody>
          <a:bodyPr/>
          <a:lstStyle>
            <a:lvl1pPr>
              <a:defRPr/>
            </a:lvl1pPr>
          </a:lstStyle>
          <a:p>
            <a:pPr>
              <a:defRPr/>
            </a:pPr>
            <a:endParaRPr lang="th-TH"/>
          </a:p>
        </p:txBody>
      </p:sp>
      <p:sp>
        <p:nvSpPr>
          <p:cNvPr id="5" name="Footer Placeholder 21">
            <a:extLst>
              <a:ext uri="{FF2B5EF4-FFF2-40B4-BE49-F238E27FC236}">
                <a16:creationId xmlns:a16="http://schemas.microsoft.com/office/drawing/2014/main" id="{2A77D2DF-F576-47D3-B4E8-7F61A1724DD7}"/>
              </a:ext>
            </a:extLst>
          </p:cNvPr>
          <p:cNvSpPr>
            <a:spLocks noGrp="1"/>
          </p:cNvSpPr>
          <p:nvPr>
            <p:ph type="ftr" sz="quarter" idx="11"/>
          </p:nvPr>
        </p:nvSpPr>
        <p:spPr/>
        <p:txBody>
          <a:bodyPr/>
          <a:lstStyle>
            <a:lvl1pPr>
              <a:defRPr/>
            </a:lvl1pPr>
          </a:lstStyle>
          <a:p>
            <a:pPr>
              <a:defRPr/>
            </a:pPr>
            <a:endParaRPr lang="th-TH"/>
          </a:p>
        </p:txBody>
      </p:sp>
      <p:sp>
        <p:nvSpPr>
          <p:cNvPr id="6" name="Slide Number Placeholder 17">
            <a:extLst>
              <a:ext uri="{FF2B5EF4-FFF2-40B4-BE49-F238E27FC236}">
                <a16:creationId xmlns:a16="http://schemas.microsoft.com/office/drawing/2014/main" id="{96210609-EDD3-493D-9ED6-1E3AB747342E}"/>
              </a:ext>
            </a:extLst>
          </p:cNvPr>
          <p:cNvSpPr>
            <a:spLocks noGrp="1"/>
          </p:cNvSpPr>
          <p:nvPr>
            <p:ph type="sldNum" sz="quarter" idx="12"/>
          </p:nvPr>
        </p:nvSpPr>
        <p:spPr/>
        <p:txBody>
          <a:bodyPr/>
          <a:lstStyle>
            <a:lvl1pPr>
              <a:defRPr/>
            </a:lvl1pPr>
          </a:lstStyle>
          <a:p>
            <a:pPr>
              <a:defRPr/>
            </a:pPr>
            <a:fld id="{8478AF7F-8B56-49E2-A9F2-D42A233F9CC3}" type="slidenum">
              <a:rPr lang="en-US" altLang="en-US"/>
              <a:pPr>
                <a:defRPr/>
              </a:pPr>
              <a:t>‹#›</a:t>
            </a:fld>
            <a:endParaRPr lang="th-TH" altLang="en-US"/>
          </a:p>
        </p:txBody>
      </p:sp>
    </p:spTree>
    <p:extLst>
      <p:ext uri="{BB962C8B-B14F-4D97-AF65-F5344CB8AC3E}">
        <p14:creationId xmlns:p14="http://schemas.microsoft.com/office/powerpoint/2010/main" val="322890382"/>
      </p:ext>
    </p:extLst>
  </p:cSld>
  <p:clrMapOvr>
    <a:masterClrMapping/>
  </p:clrMapOvr>
  <p:transition>
    <p:cover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Chevron 10">
            <a:extLst>
              <a:ext uri="{FF2B5EF4-FFF2-40B4-BE49-F238E27FC236}">
                <a16:creationId xmlns:a16="http://schemas.microsoft.com/office/drawing/2014/main" id="{7FBBE33E-1B6D-45B9-9C3A-708A370E82DB}"/>
              </a:ext>
            </a:extLst>
          </p:cNvPr>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hangingPunct="1">
              <a:defRPr/>
            </a:pPr>
            <a:endParaRPr lang="en-US"/>
          </a:p>
        </p:txBody>
      </p:sp>
      <p:sp>
        <p:nvSpPr>
          <p:cNvPr id="5" name="Chevron 15">
            <a:extLst>
              <a:ext uri="{FF2B5EF4-FFF2-40B4-BE49-F238E27FC236}">
                <a16:creationId xmlns:a16="http://schemas.microsoft.com/office/drawing/2014/main" id="{9DF3DDA4-C962-4566-85D3-26366BCB3CE1}"/>
              </a:ext>
            </a:extLst>
          </p:cNvPr>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hangingPunct="1">
              <a:defRPr/>
            </a:pPr>
            <a:endParaRPr lang="en-US"/>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a:t>Click to edit Master title style</a:t>
            </a:r>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6" name="Date Placeholder 3">
            <a:extLst>
              <a:ext uri="{FF2B5EF4-FFF2-40B4-BE49-F238E27FC236}">
                <a16:creationId xmlns:a16="http://schemas.microsoft.com/office/drawing/2014/main" id="{0741FDDD-42B7-476D-82C7-1E87EEB49CFB}"/>
              </a:ext>
            </a:extLst>
          </p:cNvPr>
          <p:cNvSpPr>
            <a:spLocks noGrp="1"/>
          </p:cNvSpPr>
          <p:nvPr>
            <p:ph type="dt" sz="half" idx="10"/>
          </p:nvPr>
        </p:nvSpPr>
        <p:spPr/>
        <p:txBody>
          <a:bodyPr/>
          <a:lstStyle>
            <a:lvl1pPr>
              <a:defRPr/>
            </a:lvl1pPr>
            <a:extLst/>
          </a:lstStyle>
          <a:p>
            <a:pPr>
              <a:defRPr/>
            </a:pPr>
            <a:endParaRPr lang="th-TH"/>
          </a:p>
        </p:txBody>
      </p:sp>
      <p:sp>
        <p:nvSpPr>
          <p:cNvPr id="7" name="Footer Placeholder 4">
            <a:extLst>
              <a:ext uri="{FF2B5EF4-FFF2-40B4-BE49-F238E27FC236}">
                <a16:creationId xmlns:a16="http://schemas.microsoft.com/office/drawing/2014/main" id="{220CD718-7838-4F8A-95FB-170D32F71E40}"/>
              </a:ext>
            </a:extLst>
          </p:cNvPr>
          <p:cNvSpPr>
            <a:spLocks noGrp="1"/>
          </p:cNvSpPr>
          <p:nvPr>
            <p:ph type="ftr" sz="quarter" idx="11"/>
          </p:nvPr>
        </p:nvSpPr>
        <p:spPr/>
        <p:txBody>
          <a:bodyPr/>
          <a:lstStyle>
            <a:lvl1pPr>
              <a:defRPr/>
            </a:lvl1pPr>
            <a:extLst/>
          </a:lstStyle>
          <a:p>
            <a:pPr>
              <a:defRPr/>
            </a:pPr>
            <a:endParaRPr lang="th-TH"/>
          </a:p>
        </p:txBody>
      </p:sp>
      <p:sp>
        <p:nvSpPr>
          <p:cNvPr id="8" name="Slide Number Placeholder 5">
            <a:extLst>
              <a:ext uri="{FF2B5EF4-FFF2-40B4-BE49-F238E27FC236}">
                <a16:creationId xmlns:a16="http://schemas.microsoft.com/office/drawing/2014/main" id="{157902AA-57DD-46E2-AABD-D7158AAD203D}"/>
              </a:ext>
            </a:extLst>
          </p:cNvPr>
          <p:cNvSpPr>
            <a:spLocks noGrp="1"/>
          </p:cNvSpPr>
          <p:nvPr>
            <p:ph type="sldNum" sz="quarter" idx="12"/>
          </p:nvPr>
        </p:nvSpPr>
        <p:spPr/>
        <p:txBody>
          <a:bodyPr/>
          <a:lstStyle>
            <a:lvl1pPr>
              <a:defRPr smtClean="0"/>
            </a:lvl1pPr>
          </a:lstStyle>
          <a:p>
            <a:pPr>
              <a:defRPr/>
            </a:pPr>
            <a:fld id="{44E616B0-6670-4405-92CC-17AB4E134569}" type="slidenum">
              <a:rPr lang="en-US" altLang="en-US"/>
              <a:pPr>
                <a:defRPr/>
              </a:pPr>
              <a:t>‹#›</a:t>
            </a:fld>
            <a:endParaRPr lang="th-TH" altLang="en-US"/>
          </a:p>
        </p:txBody>
      </p:sp>
    </p:spTree>
    <p:extLst>
      <p:ext uri="{BB962C8B-B14F-4D97-AF65-F5344CB8AC3E}">
        <p14:creationId xmlns:p14="http://schemas.microsoft.com/office/powerpoint/2010/main" val="384222646"/>
      </p:ext>
    </p:extLst>
  </p:cSld>
  <p:clrMapOvr>
    <a:overrideClrMapping bg1="dk1" tx1="lt1" bg2="dk2" tx2="lt2" accent1="accent1" accent2="accent2" accent3="accent3" accent4="accent4" accent5="accent5" accent6="accent6" hlink="hlink" folHlink="folHlink"/>
  </p:clrMapOvr>
  <p:transition>
    <p:cover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p:cNvSpPr>
            <a:spLocks noGrp="1"/>
          </p:cNvSpPr>
          <p:nvPr>
            <p:ph type="title"/>
          </p:nvPr>
        </p:nvSpPr>
        <p:spPr/>
        <p:txBody>
          <a:bodyPr rtlCol="0"/>
          <a:lstStyle/>
          <a:p>
            <a:r>
              <a:rPr lang="en-US"/>
              <a:t>Click to edit Master title style</a:t>
            </a:r>
          </a:p>
        </p:txBody>
      </p:sp>
      <p:sp>
        <p:nvSpPr>
          <p:cNvPr id="5" name="Date Placeholder 4">
            <a:extLst>
              <a:ext uri="{FF2B5EF4-FFF2-40B4-BE49-F238E27FC236}">
                <a16:creationId xmlns:a16="http://schemas.microsoft.com/office/drawing/2014/main" id="{8F12D8B6-C088-49F0-9C5E-BA21A3F6FBE2}"/>
              </a:ext>
            </a:extLst>
          </p:cNvPr>
          <p:cNvSpPr>
            <a:spLocks noGrp="1"/>
          </p:cNvSpPr>
          <p:nvPr>
            <p:ph type="dt" sz="half" idx="10"/>
          </p:nvPr>
        </p:nvSpPr>
        <p:spPr/>
        <p:txBody>
          <a:bodyPr/>
          <a:lstStyle>
            <a:lvl1pPr>
              <a:defRPr/>
            </a:lvl1pPr>
            <a:extLst/>
          </a:lstStyle>
          <a:p>
            <a:pPr>
              <a:defRPr/>
            </a:pPr>
            <a:endParaRPr lang="th-TH"/>
          </a:p>
        </p:txBody>
      </p:sp>
      <p:sp>
        <p:nvSpPr>
          <p:cNvPr id="6" name="Footer Placeholder 5">
            <a:extLst>
              <a:ext uri="{FF2B5EF4-FFF2-40B4-BE49-F238E27FC236}">
                <a16:creationId xmlns:a16="http://schemas.microsoft.com/office/drawing/2014/main" id="{183763E7-398B-404B-98D2-C1DDD70C1CEC}"/>
              </a:ext>
            </a:extLst>
          </p:cNvPr>
          <p:cNvSpPr>
            <a:spLocks noGrp="1"/>
          </p:cNvSpPr>
          <p:nvPr>
            <p:ph type="ftr" sz="quarter" idx="11"/>
          </p:nvPr>
        </p:nvSpPr>
        <p:spPr/>
        <p:txBody>
          <a:bodyPr/>
          <a:lstStyle>
            <a:lvl1pPr>
              <a:defRPr/>
            </a:lvl1pPr>
            <a:extLst/>
          </a:lstStyle>
          <a:p>
            <a:pPr>
              <a:defRPr/>
            </a:pPr>
            <a:endParaRPr lang="th-TH"/>
          </a:p>
        </p:txBody>
      </p:sp>
      <p:sp>
        <p:nvSpPr>
          <p:cNvPr id="7" name="Slide Number Placeholder 6">
            <a:extLst>
              <a:ext uri="{FF2B5EF4-FFF2-40B4-BE49-F238E27FC236}">
                <a16:creationId xmlns:a16="http://schemas.microsoft.com/office/drawing/2014/main" id="{6814FBED-E151-4295-9E60-59FACB37488D}"/>
              </a:ext>
            </a:extLst>
          </p:cNvPr>
          <p:cNvSpPr>
            <a:spLocks noGrp="1"/>
          </p:cNvSpPr>
          <p:nvPr>
            <p:ph type="sldNum" sz="quarter" idx="12"/>
          </p:nvPr>
        </p:nvSpPr>
        <p:spPr/>
        <p:txBody>
          <a:bodyPr/>
          <a:lstStyle>
            <a:lvl1pPr>
              <a:defRPr smtClean="0"/>
            </a:lvl1pPr>
          </a:lstStyle>
          <a:p>
            <a:pPr>
              <a:defRPr/>
            </a:pPr>
            <a:fld id="{8A4DAED2-F744-4590-A306-73F02BA41E7E}" type="slidenum">
              <a:rPr lang="en-US" altLang="en-US"/>
              <a:pPr>
                <a:defRPr/>
              </a:pPr>
              <a:t>‹#›</a:t>
            </a:fld>
            <a:endParaRPr lang="th-TH" altLang="en-US"/>
          </a:p>
        </p:txBody>
      </p:sp>
    </p:spTree>
    <p:extLst>
      <p:ext uri="{BB962C8B-B14F-4D97-AF65-F5344CB8AC3E}">
        <p14:creationId xmlns:p14="http://schemas.microsoft.com/office/powerpoint/2010/main" val="463336246"/>
      </p:ext>
    </p:extLst>
  </p:cSld>
  <p:clrMapOvr>
    <a:overrideClrMapping bg1="dk1" tx1="lt1" bg2="dk2" tx2="lt2" accent1="accent1" accent2="accent2" accent3="accent3" accent4="accent4" accent5="accent5" accent6="accent6" hlink="hlink" folHlink="folHlink"/>
  </p:clrMapOvr>
  <p:transition>
    <p:cover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7D54590-2A07-4330-A38D-E75E66A8685E}"/>
              </a:ext>
            </a:extLst>
          </p:cNvPr>
          <p:cNvSpPr>
            <a:spLocks noGrp="1"/>
          </p:cNvSpPr>
          <p:nvPr>
            <p:ph type="dt" sz="half" idx="10"/>
          </p:nvPr>
        </p:nvSpPr>
        <p:spPr/>
        <p:txBody>
          <a:bodyPr/>
          <a:lstStyle>
            <a:lvl1pPr>
              <a:defRPr/>
            </a:lvl1pPr>
            <a:extLst/>
          </a:lstStyle>
          <a:p>
            <a:pPr>
              <a:defRPr/>
            </a:pPr>
            <a:endParaRPr lang="th-TH"/>
          </a:p>
        </p:txBody>
      </p:sp>
      <p:sp>
        <p:nvSpPr>
          <p:cNvPr id="8" name="Footer Placeholder 7">
            <a:extLst>
              <a:ext uri="{FF2B5EF4-FFF2-40B4-BE49-F238E27FC236}">
                <a16:creationId xmlns:a16="http://schemas.microsoft.com/office/drawing/2014/main" id="{13323643-6B20-48B6-852B-460B65E6049E}"/>
              </a:ext>
            </a:extLst>
          </p:cNvPr>
          <p:cNvSpPr>
            <a:spLocks noGrp="1"/>
          </p:cNvSpPr>
          <p:nvPr>
            <p:ph type="ftr" sz="quarter" idx="11"/>
          </p:nvPr>
        </p:nvSpPr>
        <p:spPr/>
        <p:txBody>
          <a:bodyPr/>
          <a:lstStyle>
            <a:lvl1pPr>
              <a:defRPr/>
            </a:lvl1pPr>
            <a:extLst/>
          </a:lstStyle>
          <a:p>
            <a:pPr>
              <a:defRPr/>
            </a:pPr>
            <a:endParaRPr lang="th-TH"/>
          </a:p>
        </p:txBody>
      </p:sp>
      <p:sp>
        <p:nvSpPr>
          <p:cNvPr id="9" name="Slide Number Placeholder 8">
            <a:extLst>
              <a:ext uri="{FF2B5EF4-FFF2-40B4-BE49-F238E27FC236}">
                <a16:creationId xmlns:a16="http://schemas.microsoft.com/office/drawing/2014/main" id="{D4DECF61-B183-4C1C-A1E4-AB9FDE8027A5}"/>
              </a:ext>
            </a:extLst>
          </p:cNvPr>
          <p:cNvSpPr>
            <a:spLocks noGrp="1"/>
          </p:cNvSpPr>
          <p:nvPr>
            <p:ph type="sldNum" sz="quarter" idx="12"/>
          </p:nvPr>
        </p:nvSpPr>
        <p:spPr/>
        <p:txBody>
          <a:bodyPr/>
          <a:lstStyle>
            <a:lvl1pPr>
              <a:defRPr smtClean="0"/>
            </a:lvl1pPr>
          </a:lstStyle>
          <a:p>
            <a:pPr>
              <a:defRPr/>
            </a:pPr>
            <a:fld id="{38DBB77C-FAC6-4C63-BDE3-5C79E2AAF489}" type="slidenum">
              <a:rPr lang="en-US" altLang="en-US"/>
              <a:pPr>
                <a:defRPr/>
              </a:pPr>
              <a:t>‹#›</a:t>
            </a:fld>
            <a:endParaRPr lang="th-TH" altLang="en-US"/>
          </a:p>
        </p:txBody>
      </p:sp>
    </p:spTree>
    <p:extLst>
      <p:ext uri="{BB962C8B-B14F-4D97-AF65-F5344CB8AC3E}">
        <p14:creationId xmlns:p14="http://schemas.microsoft.com/office/powerpoint/2010/main" val="3034469369"/>
      </p:ext>
    </p:extLst>
  </p:cSld>
  <p:clrMapOvr>
    <a:overrideClrMapping bg1="lt1" tx1="dk1" bg2="lt2" tx2="dk2" accent1="accent1" accent2="accent2" accent3="accent3" accent4="accent4" accent5="accent5" accent6="accent6" hlink="hlink" folHlink="folHlink"/>
  </p:clrMapOvr>
  <p:transition>
    <p:cover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p>
            <a:r>
              <a:rPr lang="en-US"/>
              <a:t>Click to edit Master title style</a:t>
            </a:r>
          </a:p>
        </p:txBody>
      </p:sp>
      <p:sp>
        <p:nvSpPr>
          <p:cNvPr id="3" name="Date Placeholder 2">
            <a:extLst>
              <a:ext uri="{FF2B5EF4-FFF2-40B4-BE49-F238E27FC236}">
                <a16:creationId xmlns:a16="http://schemas.microsoft.com/office/drawing/2014/main" id="{3D6D055A-AD5E-48CC-BC72-E1A6209218FA}"/>
              </a:ext>
            </a:extLst>
          </p:cNvPr>
          <p:cNvSpPr>
            <a:spLocks noGrp="1"/>
          </p:cNvSpPr>
          <p:nvPr>
            <p:ph type="dt" sz="half" idx="10"/>
          </p:nvPr>
        </p:nvSpPr>
        <p:spPr/>
        <p:txBody>
          <a:bodyPr/>
          <a:lstStyle>
            <a:lvl1pPr>
              <a:defRPr/>
            </a:lvl1pPr>
            <a:extLst/>
          </a:lstStyle>
          <a:p>
            <a:pPr>
              <a:defRPr/>
            </a:pPr>
            <a:endParaRPr lang="th-TH"/>
          </a:p>
        </p:txBody>
      </p:sp>
      <p:sp>
        <p:nvSpPr>
          <p:cNvPr id="4" name="Footer Placeholder 3">
            <a:extLst>
              <a:ext uri="{FF2B5EF4-FFF2-40B4-BE49-F238E27FC236}">
                <a16:creationId xmlns:a16="http://schemas.microsoft.com/office/drawing/2014/main" id="{FEB901A8-E1ED-4083-A5EE-708ABC9AD11D}"/>
              </a:ext>
            </a:extLst>
          </p:cNvPr>
          <p:cNvSpPr>
            <a:spLocks noGrp="1"/>
          </p:cNvSpPr>
          <p:nvPr>
            <p:ph type="ftr" sz="quarter" idx="11"/>
          </p:nvPr>
        </p:nvSpPr>
        <p:spPr/>
        <p:txBody>
          <a:bodyPr/>
          <a:lstStyle>
            <a:lvl1pPr>
              <a:defRPr/>
            </a:lvl1pPr>
            <a:extLst/>
          </a:lstStyle>
          <a:p>
            <a:pPr>
              <a:defRPr/>
            </a:pPr>
            <a:endParaRPr lang="th-TH"/>
          </a:p>
        </p:txBody>
      </p:sp>
      <p:sp>
        <p:nvSpPr>
          <p:cNvPr id="5" name="Slide Number Placeholder 4">
            <a:extLst>
              <a:ext uri="{FF2B5EF4-FFF2-40B4-BE49-F238E27FC236}">
                <a16:creationId xmlns:a16="http://schemas.microsoft.com/office/drawing/2014/main" id="{CD0F2B8B-4937-40AF-96B0-94B42EFDC67A}"/>
              </a:ext>
            </a:extLst>
          </p:cNvPr>
          <p:cNvSpPr>
            <a:spLocks noGrp="1"/>
          </p:cNvSpPr>
          <p:nvPr>
            <p:ph type="sldNum" sz="quarter" idx="12"/>
          </p:nvPr>
        </p:nvSpPr>
        <p:spPr/>
        <p:txBody>
          <a:bodyPr/>
          <a:lstStyle>
            <a:lvl1pPr>
              <a:defRPr smtClean="0"/>
            </a:lvl1pPr>
          </a:lstStyle>
          <a:p>
            <a:pPr>
              <a:defRPr/>
            </a:pPr>
            <a:fld id="{881B9849-73BE-4979-806E-299DA32AA786}" type="slidenum">
              <a:rPr lang="en-US" altLang="en-US"/>
              <a:pPr>
                <a:defRPr/>
              </a:pPr>
              <a:t>‹#›</a:t>
            </a:fld>
            <a:endParaRPr lang="th-TH" altLang="en-US"/>
          </a:p>
        </p:txBody>
      </p:sp>
    </p:spTree>
    <p:extLst>
      <p:ext uri="{BB962C8B-B14F-4D97-AF65-F5344CB8AC3E}">
        <p14:creationId xmlns:p14="http://schemas.microsoft.com/office/powerpoint/2010/main" val="626986788"/>
      </p:ext>
    </p:extLst>
  </p:cSld>
  <p:clrMapOvr>
    <a:overrideClrMapping bg1="dk1" tx1="lt1" bg2="dk2" tx2="lt2" accent1="accent1" accent2="accent2" accent3="accent3" accent4="accent4" accent5="accent5" accent6="accent6" hlink="hlink" folHlink="folHlink"/>
  </p:clrMapOvr>
  <p:transition>
    <p:cover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a:extLst>
              <a:ext uri="{FF2B5EF4-FFF2-40B4-BE49-F238E27FC236}">
                <a16:creationId xmlns:a16="http://schemas.microsoft.com/office/drawing/2014/main" id="{AE4B6510-09CE-4C68-9103-D527E7BEC005}"/>
              </a:ext>
            </a:extLst>
          </p:cNvPr>
          <p:cNvSpPr>
            <a:spLocks noGrp="1"/>
          </p:cNvSpPr>
          <p:nvPr>
            <p:ph type="dt" sz="half" idx="10"/>
          </p:nvPr>
        </p:nvSpPr>
        <p:spPr/>
        <p:txBody>
          <a:bodyPr/>
          <a:lstStyle>
            <a:lvl1pPr>
              <a:defRPr/>
            </a:lvl1pPr>
          </a:lstStyle>
          <a:p>
            <a:pPr>
              <a:defRPr/>
            </a:pPr>
            <a:endParaRPr lang="th-TH"/>
          </a:p>
        </p:txBody>
      </p:sp>
      <p:sp>
        <p:nvSpPr>
          <p:cNvPr id="3" name="Footer Placeholder 21">
            <a:extLst>
              <a:ext uri="{FF2B5EF4-FFF2-40B4-BE49-F238E27FC236}">
                <a16:creationId xmlns:a16="http://schemas.microsoft.com/office/drawing/2014/main" id="{36267D79-EE05-4521-AB31-31E55A9FDB7A}"/>
              </a:ext>
            </a:extLst>
          </p:cNvPr>
          <p:cNvSpPr>
            <a:spLocks noGrp="1"/>
          </p:cNvSpPr>
          <p:nvPr>
            <p:ph type="ftr" sz="quarter" idx="11"/>
          </p:nvPr>
        </p:nvSpPr>
        <p:spPr/>
        <p:txBody>
          <a:bodyPr/>
          <a:lstStyle>
            <a:lvl1pPr>
              <a:defRPr/>
            </a:lvl1pPr>
          </a:lstStyle>
          <a:p>
            <a:pPr>
              <a:defRPr/>
            </a:pPr>
            <a:endParaRPr lang="th-TH"/>
          </a:p>
        </p:txBody>
      </p:sp>
      <p:sp>
        <p:nvSpPr>
          <p:cNvPr id="4" name="Slide Number Placeholder 17">
            <a:extLst>
              <a:ext uri="{FF2B5EF4-FFF2-40B4-BE49-F238E27FC236}">
                <a16:creationId xmlns:a16="http://schemas.microsoft.com/office/drawing/2014/main" id="{42014B1E-9976-4029-8279-0A9945DA07F1}"/>
              </a:ext>
            </a:extLst>
          </p:cNvPr>
          <p:cNvSpPr>
            <a:spLocks noGrp="1"/>
          </p:cNvSpPr>
          <p:nvPr>
            <p:ph type="sldNum" sz="quarter" idx="12"/>
          </p:nvPr>
        </p:nvSpPr>
        <p:spPr/>
        <p:txBody>
          <a:bodyPr/>
          <a:lstStyle>
            <a:lvl1pPr>
              <a:defRPr/>
            </a:lvl1pPr>
          </a:lstStyle>
          <a:p>
            <a:pPr>
              <a:defRPr/>
            </a:pPr>
            <a:fld id="{9E318E0E-0BB9-4AFD-85B5-B781EF16B06E}" type="slidenum">
              <a:rPr lang="en-US" altLang="en-US"/>
              <a:pPr>
                <a:defRPr/>
              </a:pPr>
              <a:t>‹#›</a:t>
            </a:fld>
            <a:endParaRPr lang="th-TH" altLang="en-US"/>
          </a:p>
        </p:txBody>
      </p:sp>
    </p:spTree>
    <p:extLst>
      <p:ext uri="{BB962C8B-B14F-4D97-AF65-F5344CB8AC3E}">
        <p14:creationId xmlns:p14="http://schemas.microsoft.com/office/powerpoint/2010/main" val="816361193"/>
      </p:ext>
    </p:extLst>
  </p:cSld>
  <p:clrMapOvr>
    <a:masterClrMapping/>
  </p:clrMapOvr>
  <p:transition>
    <p:cover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D4E8EA4-32FB-447A-BABB-E89206CF9728}"/>
              </a:ext>
            </a:extLst>
          </p:cNvPr>
          <p:cNvSpPr>
            <a:spLocks noGrp="1"/>
          </p:cNvSpPr>
          <p:nvPr>
            <p:ph type="dt" sz="half" idx="10"/>
          </p:nvPr>
        </p:nvSpPr>
        <p:spPr/>
        <p:txBody>
          <a:bodyPr/>
          <a:lstStyle>
            <a:lvl1pPr>
              <a:defRPr/>
            </a:lvl1pPr>
            <a:extLst/>
          </a:lstStyle>
          <a:p>
            <a:pPr>
              <a:defRPr/>
            </a:pPr>
            <a:endParaRPr lang="th-TH"/>
          </a:p>
        </p:txBody>
      </p:sp>
      <p:sp>
        <p:nvSpPr>
          <p:cNvPr id="6" name="Footer Placeholder 5">
            <a:extLst>
              <a:ext uri="{FF2B5EF4-FFF2-40B4-BE49-F238E27FC236}">
                <a16:creationId xmlns:a16="http://schemas.microsoft.com/office/drawing/2014/main" id="{2ADCF68E-E87D-4DA7-82A8-33540B977977}"/>
              </a:ext>
            </a:extLst>
          </p:cNvPr>
          <p:cNvSpPr>
            <a:spLocks noGrp="1"/>
          </p:cNvSpPr>
          <p:nvPr>
            <p:ph type="ftr" sz="quarter" idx="11"/>
          </p:nvPr>
        </p:nvSpPr>
        <p:spPr/>
        <p:txBody>
          <a:bodyPr/>
          <a:lstStyle>
            <a:lvl1pPr>
              <a:defRPr/>
            </a:lvl1pPr>
            <a:extLst/>
          </a:lstStyle>
          <a:p>
            <a:pPr>
              <a:defRPr/>
            </a:pPr>
            <a:endParaRPr lang="th-TH"/>
          </a:p>
        </p:txBody>
      </p:sp>
      <p:sp>
        <p:nvSpPr>
          <p:cNvPr id="7" name="Slide Number Placeholder 6">
            <a:extLst>
              <a:ext uri="{FF2B5EF4-FFF2-40B4-BE49-F238E27FC236}">
                <a16:creationId xmlns:a16="http://schemas.microsoft.com/office/drawing/2014/main" id="{9A63E8CD-86D8-4E20-9D3C-4ED0D7A95D46}"/>
              </a:ext>
            </a:extLst>
          </p:cNvPr>
          <p:cNvSpPr>
            <a:spLocks noGrp="1"/>
          </p:cNvSpPr>
          <p:nvPr>
            <p:ph type="sldNum" sz="quarter" idx="12"/>
          </p:nvPr>
        </p:nvSpPr>
        <p:spPr/>
        <p:txBody>
          <a:bodyPr/>
          <a:lstStyle>
            <a:lvl1pPr>
              <a:defRPr smtClean="0"/>
            </a:lvl1pPr>
          </a:lstStyle>
          <a:p>
            <a:pPr>
              <a:defRPr/>
            </a:pPr>
            <a:fld id="{7E134BF8-B769-4FAC-9108-447C66BBCF56}" type="slidenum">
              <a:rPr lang="en-US" altLang="en-US"/>
              <a:pPr>
                <a:defRPr/>
              </a:pPr>
              <a:t>‹#›</a:t>
            </a:fld>
            <a:endParaRPr lang="th-TH" altLang="en-US"/>
          </a:p>
        </p:txBody>
      </p:sp>
    </p:spTree>
    <p:extLst>
      <p:ext uri="{BB962C8B-B14F-4D97-AF65-F5344CB8AC3E}">
        <p14:creationId xmlns:p14="http://schemas.microsoft.com/office/powerpoint/2010/main" val="2060697720"/>
      </p:ext>
    </p:extLst>
  </p:cSld>
  <p:clrMapOvr>
    <a:overrideClrMapping bg1="lt1" tx1="dk1" bg2="lt2" tx2="dk2" accent1="accent1" accent2="accent2" accent3="accent3" accent4="accent4" accent5="accent5" accent6="accent6" hlink="hlink" folHlink="folHlink"/>
  </p:clrMapOvr>
  <p:transition>
    <p:cover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 name="Freeform 10">
            <a:extLst>
              <a:ext uri="{FF2B5EF4-FFF2-40B4-BE49-F238E27FC236}">
                <a16:creationId xmlns:a16="http://schemas.microsoft.com/office/drawing/2014/main" id="{FDDB5253-B94F-4FD6-B3A2-64DE2348F194}"/>
              </a:ext>
            </a:extLst>
          </p:cNvPr>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a:ea typeface="+mn-ea"/>
              <a:cs typeface="Angsana New" panose="02020603050405020304" pitchFamily="18" charset="-34"/>
            </a:endParaRPr>
          </a:p>
        </p:txBody>
      </p:sp>
      <p:sp>
        <p:nvSpPr>
          <p:cNvPr id="6" name="Freeform 15">
            <a:extLst>
              <a:ext uri="{FF2B5EF4-FFF2-40B4-BE49-F238E27FC236}">
                <a16:creationId xmlns:a16="http://schemas.microsoft.com/office/drawing/2014/main" id="{E51F8E57-F533-48D2-9897-6C582BFAE435}"/>
              </a:ext>
            </a:extLst>
          </p:cNvPr>
          <p:cNvSpPr>
            <a:spLocks/>
          </p:cNvSpPr>
          <p:nvPr/>
        </p:nvSpPr>
        <p:spPr bwMode="auto">
          <a:xfrm>
            <a:off x="-53975" y="5784850"/>
            <a:ext cx="3802063" cy="838200"/>
          </a:xfrm>
          <a:custGeom>
            <a:avLst/>
            <a:gdLst>
              <a:gd name="T0" fmla="*/ 0 w 5760"/>
              <a:gd name="T1" fmla="*/ 0 h 528"/>
              <a:gd name="T2" fmla="*/ 5760 w 5760"/>
              <a:gd name="T3" fmla="*/ 0 h 528"/>
              <a:gd name="T4" fmla="*/ 5760 w 5760"/>
              <a:gd name="T5" fmla="*/ 528 h 528"/>
              <a:gd name="T6" fmla="*/ 48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817" y="97"/>
                </a:moveTo>
                <a:lnTo>
                  <a:pt x="6408" y="682"/>
                </a:lnTo>
                <a:lnTo>
                  <a:pt x="5232" y="685"/>
                </a:lnTo>
                <a:lnTo>
                  <a:pt x="829" y="101"/>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sp>
        <p:nvSpPr>
          <p:cNvPr id="7" name="Right Triangle 6">
            <a:extLst>
              <a:ext uri="{FF2B5EF4-FFF2-40B4-BE49-F238E27FC236}">
                <a16:creationId xmlns:a16="http://schemas.microsoft.com/office/drawing/2014/main" id="{298BCB30-16AB-45B3-B470-D045CC90F731}"/>
              </a:ext>
            </a:extLst>
          </p:cNvPr>
          <p:cNvSpPr>
            <a:spLocks/>
          </p:cNvSpPr>
          <p:nvPr/>
        </p:nvSpPr>
        <p:spPr bwMode="auto">
          <a:xfrm>
            <a:off x="-6042" y="5791253"/>
            <a:ext cx="3402314" cy="1080868"/>
          </a:xfrm>
          <a:prstGeom prst="rtTriangle">
            <a:avLst/>
          </a:prstGeom>
          <a:blipFill>
            <a:blip r:embed="rId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cxnSp>
        <p:nvCxnSpPr>
          <p:cNvPr id="8" name="Straight Connector 7">
            <a:extLst>
              <a:ext uri="{FF2B5EF4-FFF2-40B4-BE49-F238E27FC236}">
                <a16:creationId xmlns:a16="http://schemas.microsoft.com/office/drawing/2014/main" id="{BBD9C27C-9E98-4864-BB0E-1049955CC794}"/>
              </a:ext>
            </a:extLst>
          </p:cNvPr>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19">
            <a:extLst>
              <a:ext uri="{FF2B5EF4-FFF2-40B4-BE49-F238E27FC236}">
                <a16:creationId xmlns:a16="http://schemas.microsoft.com/office/drawing/2014/main" id="{E00E7478-2BED-4A4C-A1AF-38D2B417C98B}"/>
              </a:ext>
            </a:extLst>
          </p:cNvPr>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hangingPunct="1">
              <a:defRPr/>
            </a:pPr>
            <a:endParaRPr lang="en-US"/>
          </a:p>
        </p:txBody>
      </p:sp>
      <p:sp>
        <p:nvSpPr>
          <p:cNvPr id="10" name="Chevron 20">
            <a:extLst>
              <a:ext uri="{FF2B5EF4-FFF2-40B4-BE49-F238E27FC236}">
                <a16:creationId xmlns:a16="http://schemas.microsoft.com/office/drawing/2014/main" id="{E6E7F814-9CDA-4460-AA70-FA4C4AEB7889}"/>
              </a:ext>
            </a:extLst>
          </p:cNvPr>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hangingPunct="1">
              <a:defRPr/>
            </a:pPr>
            <a:endParaRPr lang="en-US"/>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a:t>Click to edit Master title style</a:t>
            </a:r>
          </a:p>
        </p:txBody>
      </p:sp>
      <p:sp>
        <p:nvSpPr>
          <p:cNvPr id="11" name="Date Placeholder 4">
            <a:extLst>
              <a:ext uri="{FF2B5EF4-FFF2-40B4-BE49-F238E27FC236}">
                <a16:creationId xmlns:a16="http://schemas.microsoft.com/office/drawing/2014/main" id="{293D20C3-A211-4655-8065-BF3AC46B4238}"/>
              </a:ext>
            </a:extLst>
          </p:cNvPr>
          <p:cNvSpPr>
            <a:spLocks noGrp="1"/>
          </p:cNvSpPr>
          <p:nvPr>
            <p:ph type="dt" sz="half" idx="10"/>
          </p:nvPr>
        </p:nvSpPr>
        <p:spPr/>
        <p:txBody>
          <a:bodyPr/>
          <a:lstStyle>
            <a:lvl1pPr>
              <a:defRPr>
                <a:solidFill>
                  <a:schemeClr val="tx1"/>
                </a:solidFill>
              </a:defRPr>
            </a:lvl1pPr>
            <a:extLst/>
          </a:lstStyle>
          <a:p>
            <a:pPr>
              <a:defRPr/>
            </a:pPr>
            <a:endParaRPr lang="th-TH"/>
          </a:p>
        </p:txBody>
      </p:sp>
      <p:sp>
        <p:nvSpPr>
          <p:cNvPr id="12" name="Footer Placeholder 5">
            <a:extLst>
              <a:ext uri="{FF2B5EF4-FFF2-40B4-BE49-F238E27FC236}">
                <a16:creationId xmlns:a16="http://schemas.microsoft.com/office/drawing/2014/main" id="{7C2F7A8C-2D47-4E19-A598-B6A8F0FC8258}"/>
              </a:ext>
            </a:extLst>
          </p:cNvPr>
          <p:cNvSpPr>
            <a:spLocks noGrp="1"/>
          </p:cNvSpPr>
          <p:nvPr>
            <p:ph type="ftr" sz="quarter" idx="11"/>
          </p:nvPr>
        </p:nvSpPr>
        <p:spPr/>
        <p:txBody>
          <a:bodyPr/>
          <a:lstStyle>
            <a:lvl1pPr>
              <a:defRPr>
                <a:solidFill>
                  <a:schemeClr val="tx1"/>
                </a:solidFill>
              </a:defRPr>
            </a:lvl1pPr>
            <a:extLst/>
          </a:lstStyle>
          <a:p>
            <a:pPr>
              <a:defRPr/>
            </a:pPr>
            <a:endParaRPr lang="th-TH"/>
          </a:p>
        </p:txBody>
      </p:sp>
      <p:sp>
        <p:nvSpPr>
          <p:cNvPr id="13" name="Slide Number Placeholder 6">
            <a:extLst>
              <a:ext uri="{FF2B5EF4-FFF2-40B4-BE49-F238E27FC236}">
                <a16:creationId xmlns:a16="http://schemas.microsoft.com/office/drawing/2014/main" id="{383B9149-690A-4589-973C-5A60F25F2F99}"/>
              </a:ext>
            </a:extLst>
          </p:cNvPr>
          <p:cNvSpPr>
            <a:spLocks noGrp="1"/>
          </p:cNvSpPr>
          <p:nvPr>
            <p:ph type="sldNum" sz="quarter" idx="12"/>
          </p:nvPr>
        </p:nvSpPr>
        <p:spPr/>
        <p:txBody>
          <a:bodyPr/>
          <a:lstStyle>
            <a:lvl1pPr>
              <a:defRPr smtClean="0"/>
            </a:lvl1pPr>
          </a:lstStyle>
          <a:p>
            <a:pPr>
              <a:defRPr/>
            </a:pPr>
            <a:fld id="{8A37D7D2-4B6C-4488-BF35-868C2535A5EB}" type="slidenum">
              <a:rPr lang="en-US" altLang="en-US"/>
              <a:pPr>
                <a:defRPr/>
              </a:pPr>
              <a:t>‹#›</a:t>
            </a:fld>
            <a:endParaRPr lang="th-TH" altLang="en-US"/>
          </a:p>
        </p:txBody>
      </p:sp>
    </p:spTree>
    <p:extLst>
      <p:ext uri="{BB962C8B-B14F-4D97-AF65-F5344CB8AC3E}">
        <p14:creationId xmlns:p14="http://schemas.microsoft.com/office/powerpoint/2010/main" val="2450144872"/>
      </p:ext>
    </p:extLst>
  </p:cSld>
  <p:clrMapOvr>
    <a:overrideClrMapping bg1="dk1" tx1="lt1" bg2="dk2" tx2="lt2" accent1="accent1" accent2="accent2" accent3="accent3" accent4="accent4" accent5="accent5" accent6="accent6" hlink="hlink" folHlink="folHlink"/>
  </p:clrMapOvr>
  <p:transition>
    <p:cover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a:extLst>
              <a:ext uri="{FF2B5EF4-FFF2-40B4-BE49-F238E27FC236}">
                <a16:creationId xmlns:a16="http://schemas.microsoft.com/office/drawing/2014/main" id="{ACBF5861-57AD-4944-AF7E-E8AC323A16AE}"/>
              </a:ext>
            </a:extLst>
          </p:cNvPr>
          <p:cNvSpPr>
            <a:spLocks noGrp="1"/>
          </p:cNvSpPr>
          <p:nvPr>
            <p:ph type="dt" sz="half" idx="10"/>
          </p:nvPr>
        </p:nvSpPr>
        <p:spPr/>
        <p:txBody>
          <a:bodyPr/>
          <a:lstStyle>
            <a:lvl1pPr>
              <a:defRPr/>
            </a:lvl1pPr>
          </a:lstStyle>
          <a:p>
            <a:pPr>
              <a:defRPr/>
            </a:pPr>
            <a:endParaRPr lang="th-TH"/>
          </a:p>
        </p:txBody>
      </p:sp>
      <p:sp>
        <p:nvSpPr>
          <p:cNvPr id="5" name="Footer Placeholder 21">
            <a:extLst>
              <a:ext uri="{FF2B5EF4-FFF2-40B4-BE49-F238E27FC236}">
                <a16:creationId xmlns:a16="http://schemas.microsoft.com/office/drawing/2014/main" id="{591104D7-BC43-4340-A75E-238E89180A33}"/>
              </a:ext>
            </a:extLst>
          </p:cNvPr>
          <p:cNvSpPr>
            <a:spLocks noGrp="1"/>
          </p:cNvSpPr>
          <p:nvPr>
            <p:ph type="ftr" sz="quarter" idx="11"/>
          </p:nvPr>
        </p:nvSpPr>
        <p:spPr/>
        <p:txBody>
          <a:bodyPr/>
          <a:lstStyle>
            <a:lvl1pPr>
              <a:defRPr/>
            </a:lvl1pPr>
          </a:lstStyle>
          <a:p>
            <a:pPr>
              <a:defRPr/>
            </a:pPr>
            <a:endParaRPr lang="th-TH"/>
          </a:p>
        </p:txBody>
      </p:sp>
      <p:sp>
        <p:nvSpPr>
          <p:cNvPr id="6" name="Slide Number Placeholder 17">
            <a:extLst>
              <a:ext uri="{FF2B5EF4-FFF2-40B4-BE49-F238E27FC236}">
                <a16:creationId xmlns:a16="http://schemas.microsoft.com/office/drawing/2014/main" id="{5509FC40-B3B7-439C-9D82-F48B5FD580F9}"/>
              </a:ext>
            </a:extLst>
          </p:cNvPr>
          <p:cNvSpPr>
            <a:spLocks noGrp="1"/>
          </p:cNvSpPr>
          <p:nvPr>
            <p:ph type="sldNum" sz="quarter" idx="12"/>
          </p:nvPr>
        </p:nvSpPr>
        <p:spPr/>
        <p:txBody>
          <a:bodyPr/>
          <a:lstStyle>
            <a:lvl1pPr>
              <a:defRPr/>
            </a:lvl1pPr>
          </a:lstStyle>
          <a:p>
            <a:pPr>
              <a:defRPr/>
            </a:pPr>
            <a:fld id="{BED3E89F-3B68-421C-AFC1-3BE347CFFBFE}" type="slidenum">
              <a:rPr lang="en-US" altLang="en-US"/>
              <a:pPr>
                <a:defRPr/>
              </a:pPr>
              <a:t>‹#›</a:t>
            </a:fld>
            <a:endParaRPr lang="th-TH" altLang="en-US"/>
          </a:p>
        </p:txBody>
      </p:sp>
    </p:spTree>
    <p:extLst>
      <p:ext uri="{BB962C8B-B14F-4D97-AF65-F5344CB8AC3E}">
        <p14:creationId xmlns:p14="http://schemas.microsoft.com/office/powerpoint/2010/main" val="2148594033"/>
      </p:ext>
    </p:extLst>
  </p:cSld>
  <p:clrMapOvr>
    <a:masterClrMapping/>
  </p:clrMapOvr>
  <p:transition>
    <p:cover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a:extLst>
              <a:ext uri="{FF2B5EF4-FFF2-40B4-BE49-F238E27FC236}">
                <a16:creationId xmlns:a16="http://schemas.microsoft.com/office/drawing/2014/main" id="{6C691BD4-1CBF-4F1C-A425-8380C92834D7}"/>
              </a:ext>
            </a:extLst>
          </p:cNvPr>
          <p:cNvSpPr>
            <a:spLocks noGrp="1"/>
          </p:cNvSpPr>
          <p:nvPr>
            <p:ph type="dt" sz="half" idx="10"/>
          </p:nvPr>
        </p:nvSpPr>
        <p:spPr/>
        <p:txBody>
          <a:bodyPr/>
          <a:lstStyle>
            <a:lvl1pPr>
              <a:defRPr/>
            </a:lvl1pPr>
          </a:lstStyle>
          <a:p>
            <a:pPr>
              <a:defRPr/>
            </a:pPr>
            <a:endParaRPr lang="th-TH"/>
          </a:p>
        </p:txBody>
      </p:sp>
      <p:sp>
        <p:nvSpPr>
          <p:cNvPr id="5" name="Footer Placeholder 21">
            <a:extLst>
              <a:ext uri="{FF2B5EF4-FFF2-40B4-BE49-F238E27FC236}">
                <a16:creationId xmlns:a16="http://schemas.microsoft.com/office/drawing/2014/main" id="{6E7ADD7F-B29A-4F59-94BC-37AB68E510A6}"/>
              </a:ext>
            </a:extLst>
          </p:cNvPr>
          <p:cNvSpPr>
            <a:spLocks noGrp="1"/>
          </p:cNvSpPr>
          <p:nvPr>
            <p:ph type="ftr" sz="quarter" idx="11"/>
          </p:nvPr>
        </p:nvSpPr>
        <p:spPr/>
        <p:txBody>
          <a:bodyPr/>
          <a:lstStyle>
            <a:lvl1pPr>
              <a:defRPr/>
            </a:lvl1pPr>
          </a:lstStyle>
          <a:p>
            <a:pPr>
              <a:defRPr/>
            </a:pPr>
            <a:endParaRPr lang="th-TH"/>
          </a:p>
        </p:txBody>
      </p:sp>
      <p:sp>
        <p:nvSpPr>
          <p:cNvPr id="6" name="Slide Number Placeholder 17">
            <a:extLst>
              <a:ext uri="{FF2B5EF4-FFF2-40B4-BE49-F238E27FC236}">
                <a16:creationId xmlns:a16="http://schemas.microsoft.com/office/drawing/2014/main" id="{9AB5440A-B6B4-40D7-B2AF-BCAD31BF3844}"/>
              </a:ext>
            </a:extLst>
          </p:cNvPr>
          <p:cNvSpPr>
            <a:spLocks noGrp="1"/>
          </p:cNvSpPr>
          <p:nvPr>
            <p:ph type="sldNum" sz="quarter" idx="12"/>
          </p:nvPr>
        </p:nvSpPr>
        <p:spPr/>
        <p:txBody>
          <a:bodyPr/>
          <a:lstStyle>
            <a:lvl1pPr>
              <a:defRPr/>
            </a:lvl1pPr>
          </a:lstStyle>
          <a:p>
            <a:pPr>
              <a:defRPr/>
            </a:pPr>
            <a:fld id="{A2C72F0D-9190-41B6-BD3B-8DE12693648B}" type="slidenum">
              <a:rPr lang="en-US" altLang="en-US"/>
              <a:pPr>
                <a:defRPr/>
              </a:pPr>
              <a:t>‹#›</a:t>
            </a:fld>
            <a:endParaRPr lang="th-TH" altLang="en-US"/>
          </a:p>
        </p:txBody>
      </p:sp>
    </p:spTree>
    <p:extLst>
      <p:ext uri="{BB962C8B-B14F-4D97-AF65-F5344CB8AC3E}">
        <p14:creationId xmlns:p14="http://schemas.microsoft.com/office/powerpoint/2010/main" val="1457653267"/>
      </p:ext>
    </p:extLst>
  </p:cSld>
  <p:clrMapOvr>
    <a:masterClrMapping/>
  </p:clrMapOvr>
  <p:transition>
    <p:cover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th-TH"/>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4" name="Text Placeholder 3"/>
          <p:cNvSpPr>
            <a:spLocks noGrp="1"/>
          </p:cNvSpPr>
          <p:nvPr>
            <p:ph type="body"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5" name="Date Placeholder 9">
            <a:extLst>
              <a:ext uri="{FF2B5EF4-FFF2-40B4-BE49-F238E27FC236}">
                <a16:creationId xmlns:a16="http://schemas.microsoft.com/office/drawing/2014/main" id="{D58C044D-79D3-408D-B0D7-B9B22FD2D811}"/>
              </a:ext>
            </a:extLst>
          </p:cNvPr>
          <p:cNvSpPr>
            <a:spLocks noGrp="1"/>
          </p:cNvSpPr>
          <p:nvPr>
            <p:ph type="dt" sz="half" idx="10"/>
          </p:nvPr>
        </p:nvSpPr>
        <p:spPr/>
        <p:txBody>
          <a:bodyPr/>
          <a:lstStyle>
            <a:lvl1pPr>
              <a:defRPr/>
            </a:lvl1pPr>
          </a:lstStyle>
          <a:p>
            <a:pPr>
              <a:defRPr/>
            </a:pPr>
            <a:endParaRPr lang="th-TH"/>
          </a:p>
        </p:txBody>
      </p:sp>
      <p:sp>
        <p:nvSpPr>
          <p:cNvPr id="6" name="Footer Placeholder 21">
            <a:extLst>
              <a:ext uri="{FF2B5EF4-FFF2-40B4-BE49-F238E27FC236}">
                <a16:creationId xmlns:a16="http://schemas.microsoft.com/office/drawing/2014/main" id="{8738FE2C-82D1-4F07-931E-44ACB231AEF2}"/>
              </a:ext>
            </a:extLst>
          </p:cNvPr>
          <p:cNvSpPr>
            <a:spLocks noGrp="1"/>
          </p:cNvSpPr>
          <p:nvPr>
            <p:ph type="ftr" sz="quarter" idx="11"/>
          </p:nvPr>
        </p:nvSpPr>
        <p:spPr/>
        <p:txBody>
          <a:bodyPr/>
          <a:lstStyle>
            <a:lvl1pPr>
              <a:defRPr/>
            </a:lvl1pPr>
          </a:lstStyle>
          <a:p>
            <a:pPr>
              <a:defRPr/>
            </a:pPr>
            <a:endParaRPr lang="th-TH"/>
          </a:p>
        </p:txBody>
      </p:sp>
      <p:sp>
        <p:nvSpPr>
          <p:cNvPr id="7" name="Slide Number Placeholder 17">
            <a:extLst>
              <a:ext uri="{FF2B5EF4-FFF2-40B4-BE49-F238E27FC236}">
                <a16:creationId xmlns:a16="http://schemas.microsoft.com/office/drawing/2014/main" id="{4234D362-557D-438D-8AF0-1830F9067DCB}"/>
              </a:ext>
            </a:extLst>
          </p:cNvPr>
          <p:cNvSpPr>
            <a:spLocks noGrp="1"/>
          </p:cNvSpPr>
          <p:nvPr>
            <p:ph type="sldNum" sz="quarter" idx="12"/>
          </p:nvPr>
        </p:nvSpPr>
        <p:spPr/>
        <p:txBody>
          <a:bodyPr/>
          <a:lstStyle>
            <a:lvl1pPr>
              <a:defRPr/>
            </a:lvl1pPr>
          </a:lstStyle>
          <a:p>
            <a:pPr>
              <a:defRPr/>
            </a:pPr>
            <a:fld id="{9B32C874-90E0-48A0-8B42-372FDE5D3243}" type="slidenum">
              <a:rPr lang="en-US" altLang="en-US"/>
              <a:pPr>
                <a:defRPr/>
              </a:pPr>
              <a:t>‹#›</a:t>
            </a:fld>
            <a:endParaRPr lang="th-TH" altLang="en-US"/>
          </a:p>
        </p:txBody>
      </p:sp>
    </p:spTree>
    <p:extLst>
      <p:ext uri="{BB962C8B-B14F-4D97-AF65-F5344CB8AC3E}">
        <p14:creationId xmlns:p14="http://schemas.microsoft.com/office/powerpoint/2010/main" val="3415233119"/>
      </p:ext>
    </p:extLst>
  </p:cSld>
  <p:clrMapOvr>
    <a:masterClrMapping/>
  </p:clrMapOvr>
  <p:transition>
    <p:cover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th-TH"/>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5" name="Date Placeholder 9">
            <a:extLst>
              <a:ext uri="{FF2B5EF4-FFF2-40B4-BE49-F238E27FC236}">
                <a16:creationId xmlns:a16="http://schemas.microsoft.com/office/drawing/2014/main" id="{AC9B2297-59EE-4DDC-AB90-A0204E56CD83}"/>
              </a:ext>
            </a:extLst>
          </p:cNvPr>
          <p:cNvSpPr>
            <a:spLocks noGrp="1"/>
          </p:cNvSpPr>
          <p:nvPr>
            <p:ph type="dt" sz="half" idx="10"/>
          </p:nvPr>
        </p:nvSpPr>
        <p:spPr/>
        <p:txBody>
          <a:bodyPr/>
          <a:lstStyle>
            <a:lvl1pPr>
              <a:defRPr/>
            </a:lvl1pPr>
          </a:lstStyle>
          <a:p>
            <a:pPr>
              <a:defRPr/>
            </a:pPr>
            <a:endParaRPr lang="th-TH"/>
          </a:p>
        </p:txBody>
      </p:sp>
      <p:sp>
        <p:nvSpPr>
          <p:cNvPr id="6" name="Footer Placeholder 21">
            <a:extLst>
              <a:ext uri="{FF2B5EF4-FFF2-40B4-BE49-F238E27FC236}">
                <a16:creationId xmlns:a16="http://schemas.microsoft.com/office/drawing/2014/main" id="{A7D20EE6-632C-402B-8D2F-E1D575C3512A}"/>
              </a:ext>
            </a:extLst>
          </p:cNvPr>
          <p:cNvSpPr>
            <a:spLocks noGrp="1"/>
          </p:cNvSpPr>
          <p:nvPr>
            <p:ph type="ftr" sz="quarter" idx="11"/>
          </p:nvPr>
        </p:nvSpPr>
        <p:spPr/>
        <p:txBody>
          <a:bodyPr/>
          <a:lstStyle>
            <a:lvl1pPr>
              <a:defRPr/>
            </a:lvl1pPr>
          </a:lstStyle>
          <a:p>
            <a:pPr>
              <a:defRPr/>
            </a:pPr>
            <a:endParaRPr lang="th-TH"/>
          </a:p>
        </p:txBody>
      </p:sp>
      <p:sp>
        <p:nvSpPr>
          <p:cNvPr id="7" name="Slide Number Placeholder 17">
            <a:extLst>
              <a:ext uri="{FF2B5EF4-FFF2-40B4-BE49-F238E27FC236}">
                <a16:creationId xmlns:a16="http://schemas.microsoft.com/office/drawing/2014/main" id="{1D8654ED-7DC2-47A1-B884-0ACD7967B9A7}"/>
              </a:ext>
            </a:extLst>
          </p:cNvPr>
          <p:cNvSpPr>
            <a:spLocks noGrp="1"/>
          </p:cNvSpPr>
          <p:nvPr>
            <p:ph type="sldNum" sz="quarter" idx="12"/>
          </p:nvPr>
        </p:nvSpPr>
        <p:spPr/>
        <p:txBody>
          <a:bodyPr/>
          <a:lstStyle>
            <a:lvl1pPr>
              <a:defRPr/>
            </a:lvl1pPr>
          </a:lstStyle>
          <a:p>
            <a:pPr>
              <a:defRPr/>
            </a:pPr>
            <a:fld id="{760CB49C-A585-4A06-BAA8-96B509C82753}" type="slidenum">
              <a:rPr lang="en-US" altLang="en-US"/>
              <a:pPr>
                <a:defRPr/>
              </a:pPr>
              <a:t>‹#›</a:t>
            </a:fld>
            <a:endParaRPr lang="th-TH" altLang="en-US"/>
          </a:p>
        </p:txBody>
      </p:sp>
    </p:spTree>
    <p:extLst>
      <p:ext uri="{BB962C8B-B14F-4D97-AF65-F5344CB8AC3E}">
        <p14:creationId xmlns:p14="http://schemas.microsoft.com/office/powerpoint/2010/main" val="1830678384"/>
      </p:ext>
    </p:extLst>
  </p:cSld>
  <p:clrMapOvr>
    <a:masterClrMapping/>
  </p:clrMapOvr>
  <p:transition>
    <p:cover dir="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th-TH"/>
          </a:p>
        </p:txBody>
      </p:sp>
      <p:sp>
        <p:nvSpPr>
          <p:cNvPr id="3" name="Content Placeholder 2"/>
          <p:cNvSpPr>
            <a:spLocks noGrp="1"/>
          </p:cNvSpPr>
          <p:nvPr>
            <p:ph sz="half" idx="1"/>
          </p:nvPr>
        </p:nvSpPr>
        <p:spPr>
          <a:xfrm>
            <a:off x="457200" y="1600200"/>
            <a:ext cx="8229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4" name="Text Placeholder 3"/>
          <p:cNvSpPr>
            <a:spLocks noGrp="1"/>
          </p:cNvSpPr>
          <p:nvPr>
            <p:ph type="body" sz="half" idx="2"/>
          </p:nvPr>
        </p:nvSpPr>
        <p:spPr>
          <a:xfrm>
            <a:off x="457200" y="3938588"/>
            <a:ext cx="8229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5" name="Date Placeholder 9">
            <a:extLst>
              <a:ext uri="{FF2B5EF4-FFF2-40B4-BE49-F238E27FC236}">
                <a16:creationId xmlns:a16="http://schemas.microsoft.com/office/drawing/2014/main" id="{36390FAB-A997-4243-985D-DF122ED033D5}"/>
              </a:ext>
            </a:extLst>
          </p:cNvPr>
          <p:cNvSpPr>
            <a:spLocks noGrp="1"/>
          </p:cNvSpPr>
          <p:nvPr>
            <p:ph type="dt" sz="half" idx="10"/>
          </p:nvPr>
        </p:nvSpPr>
        <p:spPr/>
        <p:txBody>
          <a:bodyPr/>
          <a:lstStyle>
            <a:lvl1pPr>
              <a:defRPr/>
            </a:lvl1pPr>
          </a:lstStyle>
          <a:p>
            <a:pPr>
              <a:defRPr/>
            </a:pPr>
            <a:endParaRPr lang="th-TH"/>
          </a:p>
        </p:txBody>
      </p:sp>
      <p:sp>
        <p:nvSpPr>
          <p:cNvPr id="6" name="Footer Placeholder 21">
            <a:extLst>
              <a:ext uri="{FF2B5EF4-FFF2-40B4-BE49-F238E27FC236}">
                <a16:creationId xmlns:a16="http://schemas.microsoft.com/office/drawing/2014/main" id="{05C128D9-80BC-4D92-9BE7-D04E63582AB2}"/>
              </a:ext>
            </a:extLst>
          </p:cNvPr>
          <p:cNvSpPr>
            <a:spLocks noGrp="1"/>
          </p:cNvSpPr>
          <p:nvPr>
            <p:ph type="ftr" sz="quarter" idx="11"/>
          </p:nvPr>
        </p:nvSpPr>
        <p:spPr/>
        <p:txBody>
          <a:bodyPr/>
          <a:lstStyle>
            <a:lvl1pPr>
              <a:defRPr/>
            </a:lvl1pPr>
          </a:lstStyle>
          <a:p>
            <a:pPr>
              <a:defRPr/>
            </a:pPr>
            <a:endParaRPr lang="th-TH"/>
          </a:p>
        </p:txBody>
      </p:sp>
      <p:sp>
        <p:nvSpPr>
          <p:cNvPr id="7" name="Slide Number Placeholder 17">
            <a:extLst>
              <a:ext uri="{FF2B5EF4-FFF2-40B4-BE49-F238E27FC236}">
                <a16:creationId xmlns:a16="http://schemas.microsoft.com/office/drawing/2014/main" id="{67F8C209-9921-44E4-A83A-F0550F252451}"/>
              </a:ext>
            </a:extLst>
          </p:cNvPr>
          <p:cNvSpPr>
            <a:spLocks noGrp="1"/>
          </p:cNvSpPr>
          <p:nvPr>
            <p:ph type="sldNum" sz="quarter" idx="12"/>
          </p:nvPr>
        </p:nvSpPr>
        <p:spPr/>
        <p:txBody>
          <a:bodyPr/>
          <a:lstStyle>
            <a:lvl1pPr>
              <a:defRPr/>
            </a:lvl1pPr>
          </a:lstStyle>
          <a:p>
            <a:pPr>
              <a:defRPr/>
            </a:pPr>
            <a:fld id="{610C24C7-786F-4212-9AC7-5ED35C7A6EB5}" type="slidenum">
              <a:rPr lang="en-US" altLang="en-US"/>
              <a:pPr>
                <a:defRPr/>
              </a:pPr>
              <a:t>‹#›</a:t>
            </a:fld>
            <a:endParaRPr lang="th-TH" altLang="en-US"/>
          </a:p>
        </p:txBody>
      </p:sp>
    </p:spTree>
    <p:extLst>
      <p:ext uri="{BB962C8B-B14F-4D97-AF65-F5344CB8AC3E}">
        <p14:creationId xmlns:p14="http://schemas.microsoft.com/office/powerpoint/2010/main" val="535183281"/>
      </p:ext>
    </p:extLst>
  </p:cSld>
  <p:clrMapOvr>
    <a:masterClrMapping/>
  </p:clrMapOvr>
  <p:transition>
    <p:cover dir="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AndObj">
  <p:cSld name="Title, 2 Conten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th-TH"/>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4" name="Content Placeholder 3"/>
          <p:cNvSpPr>
            <a:spLocks noGrp="1"/>
          </p:cNvSpPr>
          <p:nvPr>
            <p:ph sz="quarter" idx="2"/>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5" name="Content Placeholder 4"/>
          <p:cNvSpPr>
            <a:spLocks noGrp="1"/>
          </p:cNvSpPr>
          <p:nvPr>
            <p:ph sz="half" idx="3"/>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6" name="Date Placeholder 9">
            <a:extLst>
              <a:ext uri="{FF2B5EF4-FFF2-40B4-BE49-F238E27FC236}">
                <a16:creationId xmlns:a16="http://schemas.microsoft.com/office/drawing/2014/main" id="{ADF1647A-1B6C-4134-80DC-8E5F193CF8AE}"/>
              </a:ext>
            </a:extLst>
          </p:cNvPr>
          <p:cNvSpPr>
            <a:spLocks noGrp="1"/>
          </p:cNvSpPr>
          <p:nvPr>
            <p:ph type="dt" sz="half" idx="10"/>
          </p:nvPr>
        </p:nvSpPr>
        <p:spPr/>
        <p:txBody>
          <a:bodyPr/>
          <a:lstStyle>
            <a:lvl1pPr>
              <a:defRPr/>
            </a:lvl1pPr>
          </a:lstStyle>
          <a:p>
            <a:pPr>
              <a:defRPr/>
            </a:pPr>
            <a:endParaRPr lang="th-TH"/>
          </a:p>
        </p:txBody>
      </p:sp>
      <p:sp>
        <p:nvSpPr>
          <p:cNvPr id="7" name="Footer Placeholder 21">
            <a:extLst>
              <a:ext uri="{FF2B5EF4-FFF2-40B4-BE49-F238E27FC236}">
                <a16:creationId xmlns:a16="http://schemas.microsoft.com/office/drawing/2014/main" id="{657CCE72-6119-4081-ABFF-59D7E25239BE}"/>
              </a:ext>
            </a:extLst>
          </p:cNvPr>
          <p:cNvSpPr>
            <a:spLocks noGrp="1"/>
          </p:cNvSpPr>
          <p:nvPr>
            <p:ph type="ftr" sz="quarter" idx="11"/>
          </p:nvPr>
        </p:nvSpPr>
        <p:spPr/>
        <p:txBody>
          <a:bodyPr/>
          <a:lstStyle>
            <a:lvl1pPr>
              <a:defRPr/>
            </a:lvl1pPr>
          </a:lstStyle>
          <a:p>
            <a:pPr>
              <a:defRPr/>
            </a:pPr>
            <a:endParaRPr lang="th-TH"/>
          </a:p>
        </p:txBody>
      </p:sp>
      <p:sp>
        <p:nvSpPr>
          <p:cNvPr id="8" name="Slide Number Placeholder 17">
            <a:extLst>
              <a:ext uri="{FF2B5EF4-FFF2-40B4-BE49-F238E27FC236}">
                <a16:creationId xmlns:a16="http://schemas.microsoft.com/office/drawing/2014/main" id="{62DC5397-D0DC-4081-A312-4526D0A8A3D8}"/>
              </a:ext>
            </a:extLst>
          </p:cNvPr>
          <p:cNvSpPr>
            <a:spLocks noGrp="1"/>
          </p:cNvSpPr>
          <p:nvPr>
            <p:ph type="sldNum" sz="quarter" idx="12"/>
          </p:nvPr>
        </p:nvSpPr>
        <p:spPr/>
        <p:txBody>
          <a:bodyPr/>
          <a:lstStyle>
            <a:lvl1pPr>
              <a:defRPr/>
            </a:lvl1pPr>
          </a:lstStyle>
          <a:p>
            <a:pPr>
              <a:defRPr/>
            </a:pPr>
            <a:fld id="{A4EE2410-4839-4DD1-9668-0F51C8DB2004}" type="slidenum">
              <a:rPr lang="en-US" altLang="en-US"/>
              <a:pPr>
                <a:defRPr/>
              </a:pPr>
              <a:t>‹#›</a:t>
            </a:fld>
            <a:endParaRPr lang="th-TH" altLang="en-US"/>
          </a:p>
        </p:txBody>
      </p:sp>
    </p:spTree>
    <p:extLst>
      <p:ext uri="{BB962C8B-B14F-4D97-AF65-F5344CB8AC3E}">
        <p14:creationId xmlns:p14="http://schemas.microsoft.com/office/powerpoint/2010/main" val="961094896"/>
      </p:ext>
    </p:extLst>
  </p:cSld>
  <p:clrMapOvr>
    <a:masterClrMapping/>
  </p:clrMapOvr>
  <p:transition>
    <p:cover dir="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OverTx">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th-TH"/>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5" name="Text Placeholder 4"/>
          <p:cNvSpPr>
            <a:spLocks noGrp="1"/>
          </p:cNvSpPr>
          <p:nvPr>
            <p:ph type="body" sz="half" idx="3"/>
          </p:nvPr>
        </p:nvSpPr>
        <p:spPr>
          <a:xfrm>
            <a:off x="457200" y="3938588"/>
            <a:ext cx="8229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6" name="Date Placeholder 9">
            <a:extLst>
              <a:ext uri="{FF2B5EF4-FFF2-40B4-BE49-F238E27FC236}">
                <a16:creationId xmlns:a16="http://schemas.microsoft.com/office/drawing/2014/main" id="{C4139694-F818-4797-890B-147060D1BC38}"/>
              </a:ext>
            </a:extLst>
          </p:cNvPr>
          <p:cNvSpPr>
            <a:spLocks noGrp="1"/>
          </p:cNvSpPr>
          <p:nvPr>
            <p:ph type="dt" sz="half" idx="10"/>
          </p:nvPr>
        </p:nvSpPr>
        <p:spPr/>
        <p:txBody>
          <a:bodyPr/>
          <a:lstStyle>
            <a:lvl1pPr>
              <a:defRPr/>
            </a:lvl1pPr>
          </a:lstStyle>
          <a:p>
            <a:pPr>
              <a:defRPr/>
            </a:pPr>
            <a:endParaRPr lang="th-TH"/>
          </a:p>
        </p:txBody>
      </p:sp>
      <p:sp>
        <p:nvSpPr>
          <p:cNvPr id="7" name="Footer Placeholder 21">
            <a:extLst>
              <a:ext uri="{FF2B5EF4-FFF2-40B4-BE49-F238E27FC236}">
                <a16:creationId xmlns:a16="http://schemas.microsoft.com/office/drawing/2014/main" id="{27D6A80E-4057-44C2-A13D-394B442A5266}"/>
              </a:ext>
            </a:extLst>
          </p:cNvPr>
          <p:cNvSpPr>
            <a:spLocks noGrp="1"/>
          </p:cNvSpPr>
          <p:nvPr>
            <p:ph type="ftr" sz="quarter" idx="11"/>
          </p:nvPr>
        </p:nvSpPr>
        <p:spPr/>
        <p:txBody>
          <a:bodyPr/>
          <a:lstStyle>
            <a:lvl1pPr>
              <a:defRPr/>
            </a:lvl1pPr>
          </a:lstStyle>
          <a:p>
            <a:pPr>
              <a:defRPr/>
            </a:pPr>
            <a:endParaRPr lang="th-TH"/>
          </a:p>
        </p:txBody>
      </p:sp>
      <p:sp>
        <p:nvSpPr>
          <p:cNvPr id="8" name="Slide Number Placeholder 17">
            <a:extLst>
              <a:ext uri="{FF2B5EF4-FFF2-40B4-BE49-F238E27FC236}">
                <a16:creationId xmlns:a16="http://schemas.microsoft.com/office/drawing/2014/main" id="{54347671-F14E-4704-9C20-ED12437E5C05}"/>
              </a:ext>
            </a:extLst>
          </p:cNvPr>
          <p:cNvSpPr>
            <a:spLocks noGrp="1"/>
          </p:cNvSpPr>
          <p:nvPr>
            <p:ph type="sldNum" sz="quarter" idx="12"/>
          </p:nvPr>
        </p:nvSpPr>
        <p:spPr/>
        <p:txBody>
          <a:bodyPr/>
          <a:lstStyle>
            <a:lvl1pPr>
              <a:defRPr/>
            </a:lvl1pPr>
          </a:lstStyle>
          <a:p>
            <a:pPr>
              <a:defRPr/>
            </a:pPr>
            <a:fld id="{7B445906-DEF2-4965-93D4-A8EF71B83756}" type="slidenum">
              <a:rPr lang="en-US" altLang="en-US"/>
              <a:pPr>
                <a:defRPr/>
              </a:pPr>
              <a:t>‹#›</a:t>
            </a:fld>
            <a:endParaRPr lang="th-TH" altLang="en-US"/>
          </a:p>
        </p:txBody>
      </p:sp>
    </p:spTree>
    <p:extLst>
      <p:ext uri="{BB962C8B-B14F-4D97-AF65-F5344CB8AC3E}">
        <p14:creationId xmlns:p14="http://schemas.microsoft.com/office/powerpoint/2010/main" val="3496983798"/>
      </p:ext>
    </p:extLst>
  </p:cSld>
  <p:clrMapOvr>
    <a:masterClrMapping/>
  </p:clrMapOvr>
  <p:transition>
    <p:cover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7E0AFA7C-EECD-41BF-B213-564AE4FD4685}"/>
              </a:ext>
            </a:extLst>
          </p:cNvPr>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a:ea typeface="+mn-ea"/>
              <a:cs typeface="Angsana New" panose="02020603050405020304" pitchFamily="18" charset="-34"/>
            </a:endParaRPr>
          </a:p>
        </p:txBody>
      </p:sp>
      <p:sp>
        <p:nvSpPr>
          <p:cNvPr id="1027" name="Freeform 11">
            <a:extLst>
              <a:ext uri="{FF2B5EF4-FFF2-40B4-BE49-F238E27FC236}">
                <a16:creationId xmlns:a16="http://schemas.microsoft.com/office/drawing/2014/main" id="{C3AD4F7A-0D9E-4EF4-A968-9B002E9EBE7C}"/>
              </a:ext>
            </a:extLst>
          </p:cNvPr>
          <p:cNvSpPr>
            <a:spLocks/>
          </p:cNvSpPr>
          <p:nvPr/>
        </p:nvSpPr>
        <p:spPr bwMode="auto">
          <a:xfrm>
            <a:off x="-53975" y="5784850"/>
            <a:ext cx="3802063" cy="838200"/>
          </a:xfrm>
          <a:custGeom>
            <a:avLst/>
            <a:gdLst>
              <a:gd name="T0" fmla="*/ 0 w 5760"/>
              <a:gd name="T1" fmla="*/ 0 h 528"/>
              <a:gd name="T2" fmla="*/ 5760 w 5760"/>
              <a:gd name="T3" fmla="*/ 0 h 528"/>
              <a:gd name="T4" fmla="*/ 5760 w 5760"/>
              <a:gd name="T5" fmla="*/ 528 h 528"/>
              <a:gd name="T6" fmla="*/ 48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817" y="97"/>
                </a:moveTo>
                <a:lnTo>
                  <a:pt x="6408" y="682"/>
                </a:lnTo>
                <a:lnTo>
                  <a:pt x="5232" y="685"/>
                </a:lnTo>
                <a:lnTo>
                  <a:pt x="829" y="101"/>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sp>
        <p:nvSpPr>
          <p:cNvPr id="14" name="Right Triangle 13">
            <a:extLst>
              <a:ext uri="{FF2B5EF4-FFF2-40B4-BE49-F238E27FC236}">
                <a16:creationId xmlns:a16="http://schemas.microsoft.com/office/drawing/2014/main" id="{8DCCC9EA-7A6A-4DA2-87F0-058525266C11}"/>
              </a:ext>
            </a:extLst>
          </p:cNvPr>
          <p:cNvSpPr>
            <a:spLocks/>
          </p:cNvSpPr>
          <p:nvPr/>
        </p:nvSpPr>
        <p:spPr bwMode="auto">
          <a:xfrm>
            <a:off x="-6042" y="5791253"/>
            <a:ext cx="3402314" cy="1080868"/>
          </a:xfrm>
          <a:prstGeom prst="rtTriangle">
            <a:avLst/>
          </a:prstGeom>
          <a:blipFill>
            <a:blip r:embed="rId18"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cxnSp>
        <p:nvCxnSpPr>
          <p:cNvPr id="15" name="Straight Connector 14">
            <a:extLst>
              <a:ext uri="{FF2B5EF4-FFF2-40B4-BE49-F238E27FC236}">
                <a16:creationId xmlns:a16="http://schemas.microsoft.com/office/drawing/2014/main" id="{612FE042-0BE4-405E-9E4F-38D54495B49D}"/>
              </a:ext>
            </a:extLst>
          </p:cNvPr>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a:extLst>
              <a:ext uri="{FF2B5EF4-FFF2-40B4-BE49-F238E27FC236}">
                <a16:creationId xmlns:a16="http://schemas.microsoft.com/office/drawing/2014/main" id="{22876B36-6B5C-430A-9933-FD2256C28B75}"/>
              </a:ext>
            </a:extLst>
          </p:cNvPr>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lang="en-US"/>
              <a:t>Click to edit Master title style</a:t>
            </a:r>
          </a:p>
        </p:txBody>
      </p:sp>
      <p:sp>
        <p:nvSpPr>
          <p:cNvPr id="30" name="Text Placeholder 29">
            <a:extLst>
              <a:ext uri="{FF2B5EF4-FFF2-40B4-BE49-F238E27FC236}">
                <a16:creationId xmlns:a16="http://schemas.microsoft.com/office/drawing/2014/main" id="{29ACE17F-B62C-4258-8F4E-5B3DBF9CF4B6}"/>
              </a:ext>
            </a:extLst>
          </p:cNvPr>
          <p:cNvSpPr>
            <a:spLocks noGrp="1"/>
          </p:cNvSpPr>
          <p:nvPr>
            <p:ph type="body" idx="1"/>
          </p:nvPr>
        </p:nvSpPr>
        <p:spPr bwMode="auto">
          <a:xfrm>
            <a:off x="457200" y="14811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 name="Date Placeholder 9">
            <a:extLst>
              <a:ext uri="{FF2B5EF4-FFF2-40B4-BE49-F238E27FC236}">
                <a16:creationId xmlns:a16="http://schemas.microsoft.com/office/drawing/2014/main" id="{CD63A1D4-25C3-4F7D-8314-A6E3A593851E}"/>
              </a:ext>
            </a:extLst>
          </p:cNvPr>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a:solidFill>
                  <a:schemeClr val="tx1"/>
                </a:solidFill>
                <a:ea typeface="+mn-ea"/>
                <a:cs typeface="Angsana New" panose="02020603050405020304" pitchFamily="18" charset="-34"/>
              </a:defRPr>
            </a:lvl1pPr>
            <a:extLst/>
          </a:lstStyle>
          <a:p>
            <a:pPr>
              <a:defRPr/>
            </a:pPr>
            <a:endParaRPr lang="th-TH"/>
          </a:p>
        </p:txBody>
      </p:sp>
      <p:sp>
        <p:nvSpPr>
          <p:cNvPr id="22" name="Footer Placeholder 21">
            <a:extLst>
              <a:ext uri="{FF2B5EF4-FFF2-40B4-BE49-F238E27FC236}">
                <a16:creationId xmlns:a16="http://schemas.microsoft.com/office/drawing/2014/main" id="{9C88E78A-2C86-432B-928D-E3F733F4F836}"/>
              </a:ext>
            </a:extLst>
          </p:cNvPr>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a:solidFill>
                  <a:schemeClr val="tx1"/>
                </a:solidFill>
                <a:ea typeface="+mn-ea"/>
                <a:cs typeface="Angsana New" panose="02020603050405020304" pitchFamily="18" charset="-34"/>
              </a:defRPr>
            </a:lvl1pPr>
            <a:extLst/>
          </a:lstStyle>
          <a:p>
            <a:pPr>
              <a:defRPr/>
            </a:pPr>
            <a:endParaRPr lang="th-TH"/>
          </a:p>
        </p:txBody>
      </p:sp>
      <p:sp>
        <p:nvSpPr>
          <p:cNvPr id="18" name="Slide Number Placeholder 17">
            <a:extLst>
              <a:ext uri="{FF2B5EF4-FFF2-40B4-BE49-F238E27FC236}">
                <a16:creationId xmlns:a16="http://schemas.microsoft.com/office/drawing/2014/main" id="{0B659F32-9FE3-4F62-91D1-138B770506E1}"/>
              </a:ext>
            </a:extLst>
          </p:cNvPr>
          <p:cNvSpPr>
            <a:spLocks noGrp="1"/>
          </p:cNvSpPr>
          <p:nvPr>
            <p:ph type="sldNum" sz="quarter" idx="4"/>
          </p:nvPr>
        </p:nvSpPr>
        <p:spPr>
          <a:xfrm>
            <a:off x="8647113" y="6408738"/>
            <a:ext cx="366712" cy="36512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000" smtClean="0">
                <a:cs typeface="Angsana New" panose="02020603050405020304" pitchFamily="18" charset="-34"/>
              </a:defRPr>
            </a:lvl1pPr>
          </a:lstStyle>
          <a:p>
            <a:pPr>
              <a:defRPr/>
            </a:pPr>
            <a:fld id="{FA0CA21C-9D7E-434F-AF1E-21371F6B2E80}" type="slidenum">
              <a:rPr lang="en-US" altLang="en-US"/>
              <a:pPr>
                <a:defRPr/>
              </a:pPr>
              <a:t>‹#›</a:t>
            </a:fld>
            <a:endParaRPr lang="th-TH" altLang="en-US"/>
          </a:p>
        </p:txBody>
      </p:sp>
    </p:spTree>
  </p:cSld>
  <p:clrMap bg1="lt1" tx1="dk1" bg2="lt2" tx2="dk2" accent1="accent1" accent2="accent2" accent3="accent3" accent4="accent4" accent5="accent5" accent6="accent6" hlink="hlink" folHlink="folHlink"/>
  <p:sldLayoutIdLst>
    <p:sldLayoutId id="2147483852" r:id="rId1"/>
    <p:sldLayoutId id="2147483843" r:id="rId2"/>
    <p:sldLayoutId id="2147483853" r:id="rId3"/>
    <p:sldLayoutId id="2147483854" r:id="rId4"/>
    <p:sldLayoutId id="2147483855" r:id="rId5"/>
    <p:sldLayoutId id="2147483856" r:id="rId6"/>
    <p:sldLayoutId id="2147483844" r:id="rId7"/>
    <p:sldLayoutId id="2147483857" r:id="rId8"/>
    <p:sldLayoutId id="2147483858" r:id="rId9"/>
    <p:sldLayoutId id="2147483845" r:id="rId10"/>
    <p:sldLayoutId id="2147483846" r:id="rId11"/>
    <p:sldLayoutId id="2147483847" r:id="rId12"/>
    <p:sldLayoutId id="2147483848" r:id="rId13"/>
    <p:sldLayoutId id="2147483849" r:id="rId14"/>
    <p:sldLayoutId id="2147483850" r:id="rId15"/>
    <p:sldLayoutId id="2147483851" r:id="rId16"/>
  </p:sldLayoutIdLst>
  <p:transition>
    <p:cover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2000" fill="hold"/>
                                        <p:tgtEl>
                                          <p:spTgt spid="9"/>
                                        </p:tgtEl>
                                        <p:attrNameLst>
                                          <p:attrName>ppt_w</p:attrName>
                                        </p:attrNameLst>
                                      </p:cBhvr>
                                      <p:tavLst>
                                        <p:tav tm="0">
                                          <p:val>
                                            <p:strVal val="#ppt_w*2.5"/>
                                          </p:val>
                                        </p:tav>
                                        <p:tav tm="100000">
                                          <p:val>
                                            <p:strVal val="#ppt_w"/>
                                          </p:val>
                                        </p:tav>
                                      </p:tavLst>
                                    </p:anim>
                                    <p:anim calcmode="lin" valueType="num">
                                      <p:cBhvr>
                                        <p:cTn id="8" dur="2000" fill="hold"/>
                                        <p:tgtEl>
                                          <p:spTgt spid="9"/>
                                        </p:tgtEl>
                                        <p:attrNameLst>
                                          <p:attrName>ppt_h</p:attrName>
                                        </p:attrNameLst>
                                      </p:cBhvr>
                                      <p:tavLst>
                                        <p:tav tm="0">
                                          <p:val>
                                            <p:strVal val="#ppt_h"/>
                                          </p:val>
                                        </p:tav>
                                        <p:tav tm="100000">
                                          <p:val>
                                            <p:strVal val="#ppt_h"/>
                                          </p:val>
                                        </p:tav>
                                      </p:tavLst>
                                    </p:anim>
                                    <p:anim calcmode="lin" valueType="num">
                                      <p:cBhvr>
                                        <p:cTn id="9" dur="2000" fill="hold"/>
                                        <p:tgtEl>
                                          <p:spTgt spid="9"/>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9"/>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9"/>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0">
                                            <p:txEl>
                                              <p:pRg st="0" end="0"/>
                                            </p:txEl>
                                          </p:spTgt>
                                        </p:tgtEl>
                                        <p:attrNameLst>
                                          <p:attrName>style.visibility</p:attrName>
                                        </p:attrNameLst>
                                      </p:cBhvr>
                                      <p:to>
                                        <p:strVal val="visible"/>
                                      </p:to>
                                    </p:set>
                                    <p:animEffect transition="in" filter="wipe(left)">
                                      <p:cBhvr>
                                        <p:cTn id="16" dur="500"/>
                                        <p:tgtEl>
                                          <p:spTgt spid="30">
                                            <p:txEl>
                                              <p:pRg st="0" end="0"/>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0">
                                            <p:txEl>
                                              <p:pRg st="1" end="1"/>
                                            </p:txEl>
                                          </p:spTgt>
                                        </p:tgtEl>
                                        <p:attrNameLst>
                                          <p:attrName>style.visibility</p:attrName>
                                        </p:attrNameLst>
                                      </p:cBhvr>
                                      <p:to>
                                        <p:strVal val="visible"/>
                                      </p:to>
                                    </p:set>
                                    <p:animEffect transition="in" filter="wipe(left)">
                                      <p:cBhvr>
                                        <p:cTn id="19" dur="500"/>
                                        <p:tgtEl>
                                          <p:spTgt spid="30">
                                            <p:txEl>
                                              <p:pRg st="1" end="1"/>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0">
                                            <p:txEl>
                                              <p:pRg st="2" end="2"/>
                                            </p:txEl>
                                          </p:spTgt>
                                        </p:tgtEl>
                                        <p:attrNameLst>
                                          <p:attrName>style.visibility</p:attrName>
                                        </p:attrNameLst>
                                      </p:cBhvr>
                                      <p:to>
                                        <p:strVal val="visible"/>
                                      </p:to>
                                    </p:set>
                                    <p:animEffect transition="in" filter="wipe(left)">
                                      <p:cBhvr>
                                        <p:cTn id="22" dur="500"/>
                                        <p:tgtEl>
                                          <p:spTgt spid="30">
                                            <p:txEl>
                                              <p:pRg st="2" end="2"/>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30">
                                            <p:txEl>
                                              <p:pRg st="3" end="3"/>
                                            </p:txEl>
                                          </p:spTgt>
                                        </p:tgtEl>
                                        <p:attrNameLst>
                                          <p:attrName>style.visibility</p:attrName>
                                        </p:attrNameLst>
                                      </p:cBhvr>
                                      <p:to>
                                        <p:strVal val="visible"/>
                                      </p:to>
                                    </p:set>
                                    <p:animEffect transition="in" filter="wipe(left)">
                                      <p:cBhvr>
                                        <p:cTn id="25" dur="500"/>
                                        <p:tgtEl>
                                          <p:spTgt spid="30">
                                            <p:txEl>
                                              <p:pRg st="3" end="3"/>
                                            </p:txEl>
                                          </p:spTgt>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0">
                                            <p:txEl>
                                              <p:pRg st="4" end="4"/>
                                            </p:txEl>
                                          </p:spTgt>
                                        </p:tgtEl>
                                        <p:attrNameLst>
                                          <p:attrName>style.visibility</p:attrName>
                                        </p:attrNameLst>
                                      </p:cBhvr>
                                      <p:to>
                                        <p:strVal val="visible"/>
                                      </p:to>
                                    </p:set>
                                    <p:animEffect transition="in" filter="wipe(left)">
                                      <p:cBhvr>
                                        <p:cTn id="28" dur="500"/>
                                        <p:tgtEl>
                                          <p:spTgt spid="3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0" grpId="0" build="p">
        <p:tmplLst>
          <p:tmpl lvl="1">
            <p:tnLst>
              <p:par>
                <p:cTn presetID="22" presetClass="entr" presetSubtype="8" fill="hold" nodeType="click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wipe(left)">
                      <p:cBhvr>
                        <p:cTn dur="500"/>
                        <p:tgtEl>
                          <p:spTgt spid="30"/>
                        </p:tgtEl>
                      </p:cBhvr>
                    </p:animEffect>
                  </p:childTnLst>
                </p:cTn>
              </p:par>
            </p:tnLst>
          </p:tmpl>
          <p:tmpl lvl="2">
            <p:tnLst>
              <p:par>
                <p:cTn presetID="22" presetClass="entr" presetSubtype="8" fill="hold" nodeType="with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wipe(left)">
                      <p:cBhvr>
                        <p:cTn dur="500"/>
                        <p:tgtEl>
                          <p:spTgt spid="30"/>
                        </p:tgtEl>
                      </p:cBhvr>
                    </p:animEffect>
                  </p:childTnLst>
                </p:cTn>
              </p:par>
            </p:tnLst>
          </p:tmpl>
          <p:tmpl lvl="3">
            <p:tnLst>
              <p:par>
                <p:cTn presetID="22" presetClass="entr" presetSubtype="8" fill="hold" nodeType="with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wipe(left)">
                      <p:cBhvr>
                        <p:cTn dur="500"/>
                        <p:tgtEl>
                          <p:spTgt spid="30"/>
                        </p:tgtEl>
                      </p:cBhvr>
                    </p:animEffect>
                  </p:childTnLst>
                </p:cTn>
              </p:par>
            </p:tnLst>
          </p:tmpl>
          <p:tmpl lvl="4">
            <p:tnLst>
              <p:par>
                <p:cTn presetID="22" presetClass="entr" presetSubtype="8" fill="hold" nodeType="with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wipe(left)">
                      <p:cBhvr>
                        <p:cTn dur="500"/>
                        <p:tgtEl>
                          <p:spTgt spid="30"/>
                        </p:tgtEl>
                      </p:cBhvr>
                    </p:animEffect>
                  </p:childTnLst>
                </p:cTn>
              </p:par>
            </p:tnLst>
          </p:tmpl>
          <p:tmpl lvl="5">
            <p:tnLst>
              <p:par>
                <p:cTn presetID="22" presetClass="entr" presetSubtype="8" fill="hold" nodeType="with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wipe(left)">
                      <p:cBhvr>
                        <p:cTn dur="500"/>
                        <p:tgtEl>
                          <p:spTgt spid="30"/>
                        </p:tgtEl>
                      </p:cBhvr>
                    </p:animEffect>
                  </p:childTnLst>
                </p:cTn>
              </p:par>
            </p:tnLst>
          </p:tmpl>
        </p:tmplLst>
      </p:bldP>
    </p:bldLst>
  </p:timing>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cs typeface="Cordia New" pitchFamily="34" charset="-34"/>
        </a:defRPr>
      </a:lvl2pPr>
      <a:lvl3pPr algn="l" rtl="0" eaLnBrk="0" fontAlgn="base" hangingPunct="0">
        <a:spcBef>
          <a:spcPct val="0"/>
        </a:spcBef>
        <a:spcAft>
          <a:spcPct val="0"/>
        </a:spcAft>
        <a:defRPr sz="4100" b="1">
          <a:solidFill>
            <a:schemeClr val="tx2"/>
          </a:solidFill>
          <a:latin typeface="Lucida Sans Unicode" pitchFamily="34" charset="0"/>
          <a:cs typeface="Cordia New" pitchFamily="34" charset="-34"/>
        </a:defRPr>
      </a:lvl3pPr>
      <a:lvl4pPr algn="l" rtl="0" eaLnBrk="0" fontAlgn="base" hangingPunct="0">
        <a:spcBef>
          <a:spcPct val="0"/>
        </a:spcBef>
        <a:spcAft>
          <a:spcPct val="0"/>
        </a:spcAft>
        <a:defRPr sz="4100" b="1">
          <a:solidFill>
            <a:schemeClr val="tx2"/>
          </a:solidFill>
          <a:latin typeface="Lucida Sans Unicode" pitchFamily="34" charset="0"/>
          <a:cs typeface="Cordia New" pitchFamily="34" charset="-34"/>
        </a:defRPr>
      </a:lvl4pPr>
      <a:lvl5pPr algn="l" rtl="0" eaLnBrk="0" fontAlgn="base" hangingPunct="0">
        <a:spcBef>
          <a:spcPct val="0"/>
        </a:spcBef>
        <a:spcAft>
          <a:spcPct val="0"/>
        </a:spcAft>
        <a:defRPr sz="4100" b="1">
          <a:solidFill>
            <a:schemeClr val="tx2"/>
          </a:solidFill>
          <a:latin typeface="Lucida Sans Unicode" pitchFamily="34" charset="0"/>
          <a:cs typeface="Cordia New" pitchFamily="34" charset="-34"/>
        </a:defRPr>
      </a:lvl5pPr>
      <a:lvl6pPr marL="457200" algn="l" rtl="0" fontAlgn="base">
        <a:spcBef>
          <a:spcPct val="0"/>
        </a:spcBef>
        <a:spcAft>
          <a:spcPct val="0"/>
        </a:spcAft>
        <a:defRPr sz="4100" b="1">
          <a:solidFill>
            <a:schemeClr val="tx2"/>
          </a:solidFill>
          <a:latin typeface="Lucida Sans Unicode" pitchFamily="34" charset="0"/>
          <a:cs typeface="Cordia New" pitchFamily="34" charset="-34"/>
        </a:defRPr>
      </a:lvl6pPr>
      <a:lvl7pPr marL="914400" algn="l" rtl="0" fontAlgn="base">
        <a:spcBef>
          <a:spcPct val="0"/>
        </a:spcBef>
        <a:spcAft>
          <a:spcPct val="0"/>
        </a:spcAft>
        <a:defRPr sz="4100" b="1">
          <a:solidFill>
            <a:schemeClr val="tx2"/>
          </a:solidFill>
          <a:latin typeface="Lucida Sans Unicode" pitchFamily="34" charset="0"/>
          <a:cs typeface="Cordia New" pitchFamily="34" charset="-34"/>
        </a:defRPr>
      </a:lvl7pPr>
      <a:lvl8pPr marL="1371600" algn="l" rtl="0" fontAlgn="base">
        <a:spcBef>
          <a:spcPct val="0"/>
        </a:spcBef>
        <a:spcAft>
          <a:spcPct val="0"/>
        </a:spcAft>
        <a:defRPr sz="4100" b="1">
          <a:solidFill>
            <a:schemeClr val="tx2"/>
          </a:solidFill>
          <a:latin typeface="Lucida Sans Unicode" pitchFamily="34" charset="0"/>
          <a:cs typeface="Cordia New" pitchFamily="34" charset="-34"/>
        </a:defRPr>
      </a:lvl8pPr>
      <a:lvl9pPr marL="1828800" algn="l" rtl="0" fontAlgn="base">
        <a:spcBef>
          <a:spcPct val="0"/>
        </a:spcBef>
        <a:spcAft>
          <a:spcPct val="0"/>
        </a:spcAft>
        <a:defRPr sz="4100" b="1">
          <a:solidFill>
            <a:schemeClr val="tx2"/>
          </a:solidFill>
          <a:latin typeface="Lucida Sans Unicode" pitchFamily="34" charset="0"/>
          <a:cs typeface="Cordia New" pitchFamily="34" charset="-34"/>
        </a:defRPr>
      </a:lvl9pPr>
      <a:extLst/>
    </p:titleStyle>
    <p:body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sz="20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hyperlink" Target="https://intocambodia.org/content/angkor-wat"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12.xml"/><Relationship Id="rId4" Type="http://schemas.openxmlformats.org/officeDocument/2006/relationships/image" Target="http://www.tourismcambodia.com/images/kingSihamouni.jp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13.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20.jpg"/></Relationships>
</file>

<file path=ppt/slides/_rels/slide1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4.xml"/><Relationship Id="rId5" Type="http://schemas.openxmlformats.org/officeDocument/2006/relationships/image" Target="../media/image28.jpg"/><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hyperlink" Target="https://intocambodia.org/content/robam-jun-por-blessing-dance" TargetMode="External"/><Relationship Id="rId2" Type="http://schemas.openxmlformats.org/officeDocument/2006/relationships/image" Target="../media/image31.jpg"/><Relationship Id="rId1" Type="http://schemas.openxmlformats.org/officeDocument/2006/relationships/slideLayout" Target="../slideLayouts/slideLayout12.xml"/><Relationship Id="rId4" Type="http://schemas.openxmlformats.org/officeDocument/2006/relationships/image" Target="../media/image32.jpg"/></Relationships>
</file>

<file path=ppt/slides/_rels/slide22.xml.rels><?xml version="1.0" encoding="UTF-8" standalone="yes"?>
<Relationships xmlns="http://schemas.openxmlformats.org/package/2006/relationships"><Relationship Id="rId3" Type="http://schemas.openxmlformats.org/officeDocument/2006/relationships/image" Target="../media/image34.jpg"/><Relationship Id="rId7" Type="http://schemas.openxmlformats.org/officeDocument/2006/relationships/image" Target="../media/image38.jpg"/><Relationship Id="rId2" Type="http://schemas.openxmlformats.org/officeDocument/2006/relationships/image" Target="../media/image33.jpg"/><Relationship Id="rId1" Type="http://schemas.openxmlformats.org/officeDocument/2006/relationships/slideLayout" Target="../slideLayouts/slideLayout12.xml"/><Relationship Id="rId6" Type="http://schemas.openxmlformats.org/officeDocument/2006/relationships/image" Target="../media/image37.jpg"/><Relationship Id="rId5" Type="http://schemas.openxmlformats.org/officeDocument/2006/relationships/image" Target="../media/image36.jpg"/><Relationship Id="rId4" Type="http://schemas.openxmlformats.org/officeDocument/2006/relationships/image" Target="../media/image35.jpg"/></Relationships>
</file>

<file path=ppt/slides/_rels/slide23.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g"/><Relationship Id="rId1" Type="http://schemas.openxmlformats.org/officeDocument/2006/relationships/slideLayout" Target="../slideLayouts/slideLayout13.xml"/><Relationship Id="rId5" Type="http://schemas.openxmlformats.org/officeDocument/2006/relationships/image" Target="../media/image44.jpeg"/><Relationship Id="rId4" Type="http://schemas.openxmlformats.org/officeDocument/2006/relationships/image" Target="../media/image43.jpg"/></Relationships>
</file>

<file path=ppt/slides/_rels/slide2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8" Type="http://schemas.openxmlformats.org/officeDocument/2006/relationships/image" Target="../media/image55.jpg"/><Relationship Id="rId3" Type="http://schemas.openxmlformats.org/officeDocument/2006/relationships/image" Target="../media/image50.jpeg"/><Relationship Id="rId7" Type="http://schemas.openxmlformats.org/officeDocument/2006/relationships/image" Target="../media/image54.jpeg"/><Relationship Id="rId2" Type="http://schemas.openxmlformats.org/officeDocument/2006/relationships/image" Target="../media/image49.jpeg"/><Relationship Id="rId1" Type="http://schemas.openxmlformats.org/officeDocument/2006/relationships/slideLayout" Target="../slideLayouts/slideLayout12.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2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13.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3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12.xml"/><Relationship Id="rId5" Type="http://schemas.openxmlformats.org/officeDocument/2006/relationships/image" Target="../media/image66.jpeg"/><Relationship Id="rId4" Type="http://schemas.openxmlformats.org/officeDocument/2006/relationships/image" Target="../media/image65.jpeg"/></Relationships>
</file>

<file path=ppt/slides/_rels/slide3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4.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3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72.jpeg"/><Relationship Id="rId1" Type="http://schemas.openxmlformats.org/officeDocument/2006/relationships/slideLayout" Target="../slideLayouts/slideLayout12.xml"/><Relationship Id="rId4" Type="http://schemas.openxmlformats.org/officeDocument/2006/relationships/image" Target="../media/image74.jpg"/></Relationships>
</file>

<file path=ppt/slides/_rels/slide34.xml.rels><?xml version="1.0" encoding="UTF-8" standalone="yes"?>
<Relationships xmlns="http://schemas.openxmlformats.org/package/2006/relationships"><Relationship Id="rId8" Type="http://schemas.openxmlformats.org/officeDocument/2006/relationships/image" Target="../media/image81.jpeg"/><Relationship Id="rId3" Type="http://schemas.openxmlformats.org/officeDocument/2006/relationships/image" Target="../media/image76.jpeg"/><Relationship Id="rId7" Type="http://schemas.openxmlformats.org/officeDocument/2006/relationships/image" Target="../media/image80.jpeg"/><Relationship Id="rId2" Type="http://schemas.openxmlformats.org/officeDocument/2006/relationships/image" Target="../media/image75.jpeg"/><Relationship Id="rId1" Type="http://schemas.openxmlformats.org/officeDocument/2006/relationships/slideLayout" Target="../slideLayouts/slideLayout15.xml"/><Relationship Id="rId6" Type="http://schemas.openxmlformats.org/officeDocument/2006/relationships/image" Target="../media/image79.jpeg"/><Relationship Id="rId5" Type="http://schemas.openxmlformats.org/officeDocument/2006/relationships/image" Target="../media/image78.jpeg"/><Relationship Id="rId10" Type="http://schemas.openxmlformats.org/officeDocument/2006/relationships/image" Target="../media/image83.jpeg"/><Relationship Id="rId4" Type="http://schemas.openxmlformats.org/officeDocument/2006/relationships/image" Target="../media/image77.jpeg"/><Relationship Id="rId9" Type="http://schemas.openxmlformats.org/officeDocument/2006/relationships/image" Target="../media/image82.jpeg"/></Relationships>
</file>

<file path=ppt/slides/_rels/slide35.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Layout" Target="../slideLayouts/slideLayout16.xml"/><Relationship Id="rId5" Type="http://schemas.openxmlformats.org/officeDocument/2006/relationships/image" Target="../media/image87.jpeg"/><Relationship Id="rId4" Type="http://schemas.openxmlformats.org/officeDocument/2006/relationships/image" Target="../media/image86.jpeg"/></Relationships>
</file>

<file path=ppt/slides/_rels/slide36.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12.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3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jpeg"/><Relationship Id="rId1" Type="http://schemas.openxmlformats.org/officeDocument/2006/relationships/slideLayout" Target="../slideLayouts/slideLayout12.xml"/><Relationship Id="rId4" Type="http://schemas.openxmlformats.org/officeDocument/2006/relationships/image" Target="http://upload.wikimedia.org/wikipedia/en/archive/e/eb/20070621202731!KhmerLanguage.png"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8" Type="http://schemas.openxmlformats.org/officeDocument/2006/relationships/hyperlink" Target="http://malaysia.tourism-asia.net/malaysia-tourism.html" TargetMode="External"/><Relationship Id="rId3" Type="http://schemas.openxmlformats.org/officeDocument/2006/relationships/audio" Target="../media/audio1.wav"/><Relationship Id="rId7" Type="http://schemas.openxmlformats.org/officeDocument/2006/relationships/hyperlink" Target="http://malaysia.tourism-asia.net/malaysia-information.html"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malaysia.tourism-asia.net/" TargetMode="External"/><Relationship Id="rId5" Type="http://schemas.openxmlformats.org/officeDocument/2006/relationships/hyperlink" Target="http://www.asiarooms.com/travel-guide/malaysia/malaysia-tourist-attractions/index.html" TargetMode="External"/><Relationship Id="rId10" Type="http://schemas.openxmlformats.org/officeDocument/2006/relationships/hyperlink" Target="https://intocambodia.org/category/popular-dance" TargetMode="External"/><Relationship Id="rId4" Type="http://schemas.openxmlformats.org/officeDocument/2006/relationships/hyperlink" Target="http://geography.about.com/library/cia/blccambodia.htm" TargetMode="External"/><Relationship Id="rId9" Type="http://schemas.openxmlformats.org/officeDocument/2006/relationships/hyperlink" Target="http://cambodia.tourism-asia.net/wonders-of-cambodia.html"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1" name="Rectangle 3">
            <a:extLst>
              <a:ext uri="{FF2B5EF4-FFF2-40B4-BE49-F238E27FC236}">
                <a16:creationId xmlns:a16="http://schemas.microsoft.com/office/drawing/2014/main" id="{65DCC17D-D7DA-4A94-8465-7FE04FC8390A}"/>
              </a:ext>
            </a:extLst>
          </p:cNvPr>
          <p:cNvSpPr>
            <a:spLocks noGrp="1"/>
          </p:cNvSpPr>
          <p:nvPr>
            <p:ph idx="1"/>
          </p:nvPr>
        </p:nvSpPr>
        <p:spPr>
          <a:xfrm>
            <a:off x="571500" y="1571625"/>
            <a:ext cx="8135938" cy="4103688"/>
          </a:xfrm>
        </p:spPr>
        <p:txBody>
          <a:bodyPr/>
          <a:lstStyle/>
          <a:p>
            <a:pPr eaLnBrk="1" hangingPunct="1"/>
            <a:endParaRPr lang="en-US" altLang="en-US" sz="2400">
              <a:latin typeface="Times New Roman" panose="02020603050405020304" pitchFamily="18" charset="0"/>
              <a:cs typeface="Cordia New" panose="020B0304020202020204" pitchFamily="34" charset="-34"/>
            </a:endParaRPr>
          </a:p>
          <a:p>
            <a:pPr eaLnBrk="1" hangingPunct="1"/>
            <a:endParaRPr lang="en-US" altLang="en-US" sz="2400">
              <a:latin typeface="Times New Roman" panose="02020603050405020304" pitchFamily="18" charset="0"/>
              <a:cs typeface="Cordia New" panose="020B0304020202020204" pitchFamily="34" charset="-34"/>
            </a:endParaRPr>
          </a:p>
          <a:p>
            <a:pPr eaLnBrk="1" hangingPunct="1"/>
            <a:endParaRPr lang="en-US" altLang="en-US" sz="2400">
              <a:latin typeface="Times New Roman" panose="02020603050405020304" pitchFamily="18" charset="0"/>
              <a:cs typeface="Cordia New" panose="020B0304020202020204" pitchFamily="34" charset="-34"/>
            </a:endParaRPr>
          </a:p>
          <a:p>
            <a:pPr eaLnBrk="1" hangingPunct="1"/>
            <a:endParaRPr lang="en-US" altLang="en-US">
              <a:latin typeface="Times New Roman" panose="02020603050405020304" pitchFamily="18" charset="0"/>
              <a:cs typeface="Cordia New" panose="020B0304020202020204" pitchFamily="34" charset="-34"/>
            </a:endParaRPr>
          </a:p>
          <a:p>
            <a:pPr eaLnBrk="1" hangingPunct="1"/>
            <a:endParaRPr lang="th-TH" altLang="en-US">
              <a:latin typeface="Times New Roman" panose="02020603050405020304" pitchFamily="18" charset="0"/>
            </a:endParaRPr>
          </a:p>
        </p:txBody>
      </p:sp>
      <p:sp>
        <p:nvSpPr>
          <p:cNvPr id="8" name="Rectangle 3">
            <a:extLst>
              <a:ext uri="{FF2B5EF4-FFF2-40B4-BE49-F238E27FC236}">
                <a16:creationId xmlns:a16="http://schemas.microsoft.com/office/drawing/2014/main" id="{A2A95F36-8826-40F9-9AD9-B471149C1243}"/>
              </a:ext>
            </a:extLst>
          </p:cNvPr>
          <p:cNvSpPr txBox="1">
            <a:spLocks noChangeArrowheads="1"/>
          </p:cNvSpPr>
          <p:nvPr/>
        </p:nvSpPr>
        <p:spPr bwMode="auto">
          <a:xfrm>
            <a:off x="827584" y="4006850"/>
            <a:ext cx="8135937" cy="2559050"/>
          </a:xfrm>
          <a:prstGeom prst="rect">
            <a:avLst/>
          </a:prstGeom>
          <a:noFill/>
          <a:ln w="9525">
            <a:noFill/>
            <a:miter lim="800000"/>
            <a:headEnd/>
            <a:tailEnd/>
          </a:ln>
          <a:effectLst/>
        </p:spPr>
        <p:txBody>
          <a:bodyPr/>
          <a:lstStyle/>
          <a:p>
            <a:pPr marL="342900" indent="-342900" eaLnBrk="1" hangingPunct="1">
              <a:spcBef>
                <a:spcPct val="20000"/>
              </a:spcBef>
              <a:defRPr/>
            </a:pPr>
            <a:r>
              <a:rPr lang="en-US" sz="6000" b="1" dirty="0">
                <a:solidFill>
                  <a:schemeClr val="tx2">
                    <a:lumMod val="60000"/>
                    <a:lumOff val="40000"/>
                  </a:schemeClr>
                </a:solidFill>
                <a:ea typeface="+mn-ea"/>
                <a:cs typeface="Times New Roman" pitchFamily="18" charset="0"/>
              </a:rPr>
              <a:t>Kingdom of Cambodia</a:t>
            </a:r>
            <a:endParaRPr lang="en-US" sz="6000" kern="0" dirty="0">
              <a:solidFill>
                <a:schemeClr val="tx2">
                  <a:lumMod val="60000"/>
                  <a:lumOff val="40000"/>
                </a:schemeClr>
              </a:solidFill>
              <a:ea typeface="+mn-ea"/>
            </a:endParaRPr>
          </a:p>
          <a:p>
            <a:pPr marL="342900" indent="-342900" algn="ctr" eaLnBrk="1" hangingPunct="1">
              <a:spcBef>
                <a:spcPct val="20000"/>
              </a:spcBef>
              <a:defRPr/>
            </a:pPr>
            <a:r>
              <a:rPr lang="en-US" sz="6000" b="1" kern="0" dirty="0">
                <a:solidFill>
                  <a:srgbClr val="FF0000"/>
                </a:solidFill>
                <a:ea typeface="+mn-ea"/>
              </a:rPr>
              <a:t>KHMER</a:t>
            </a:r>
            <a:endParaRPr lang="en-US" sz="6000" b="1" dirty="0">
              <a:solidFill>
                <a:srgbClr val="FF0000"/>
              </a:solidFill>
              <a:ea typeface="+mn-ea"/>
              <a:cs typeface="Times New Roman" pitchFamily="18" charset="0"/>
            </a:endParaRPr>
          </a:p>
        </p:txBody>
      </p:sp>
      <p:pic>
        <p:nvPicPr>
          <p:cNvPr id="3" name="Picture 2">
            <a:extLst>
              <a:ext uri="{FF2B5EF4-FFF2-40B4-BE49-F238E27FC236}">
                <a16:creationId xmlns:a16="http://schemas.microsoft.com/office/drawing/2014/main" id="{1332C6F4-37DA-46C0-BE52-3B2FE720C8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7704" y="259703"/>
            <a:ext cx="5143500" cy="38576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nodePh="1">
                                  <p:stCondLst>
                                    <p:cond delay="0"/>
                                  </p:stCondLst>
                                  <p:endCondLst>
                                    <p:cond evt="begin" delay="0">
                                      <p:tn val="5"/>
                                    </p:cond>
                                  </p:endCondLst>
                                  <p:iterate type="lt">
                                    <p:tmPct val="10000"/>
                                  </p:iterate>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grpId="0" nodeType="clickEffect">
                                  <p:stCondLst>
                                    <p:cond delay="0"/>
                                  </p:stCondLst>
                                  <p:iterate type="lt">
                                    <p:tmPct val="10000"/>
                                  </p:iterate>
                                  <p:childTnLst>
                                    <p:set>
                                      <p:cBhvr>
                                        <p:cTn id="13" dur="1" fill="hold">
                                          <p:stCondLst>
                                            <p:cond delay="0"/>
                                          </p:stCondLst>
                                        </p:cTn>
                                        <p:tgtEl>
                                          <p:spTgt spid="8">
                                            <p:txEl>
                                              <p:pRg st="0" end="0"/>
                                            </p:txEl>
                                          </p:spTgt>
                                        </p:tgtEl>
                                        <p:attrNameLst>
                                          <p:attrName>style.visibility</p:attrName>
                                        </p:attrNameLst>
                                      </p:cBhvr>
                                      <p:to>
                                        <p:strVal val="visible"/>
                                      </p:to>
                                    </p:set>
                                    <p:animEffect transition="in" filter="fade">
                                      <p:cBhvr>
                                        <p:cTn id="14" dur="1000"/>
                                        <p:tgtEl>
                                          <p:spTgt spid="8">
                                            <p:txEl>
                                              <p:pRg st="0" end="0"/>
                                            </p:txEl>
                                          </p:spTgt>
                                        </p:tgtEl>
                                      </p:cBhvr>
                                    </p:animEffect>
                                    <p:anim calcmode="lin" valueType="num">
                                      <p:cBhvr>
                                        <p:cTn id="15"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grpId="0" nodeType="clickEffect">
                                  <p:stCondLst>
                                    <p:cond delay="0"/>
                                  </p:stCondLst>
                                  <p:iterate type="lt">
                                    <p:tmPct val="10000"/>
                                  </p:iterate>
                                  <p:childTnLst>
                                    <p:set>
                                      <p:cBhvr>
                                        <p:cTn id="20" dur="1" fill="hold">
                                          <p:stCondLst>
                                            <p:cond delay="0"/>
                                          </p:stCondLst>
                                        </p:cTn>
                                        <p:tgtEl>
                                          <p:spTgt spid="8">
                                            <p:txEl>
                                              <p:pRg st="1" end="1"/>
                                            </p:txEl>
                                          </p:spTgt>
                                        </p:tgtEl>
                                        <p:attrNameLst>
                                          <p:attrName>style.visibility</p:attrName>
                                        </p:attrNameLst>
                                      </p:cBhvr>
                                      <p:to>
                                        <p:strVal val="visible"/>
                                      </p:to>
                                    </p:set>
                                    <p:animEffect transition="in" filter="fade">
                                      <p:cBhvr>
                                        <p:cTn id="21" dur="1000"/>
                                        <p:tgtEl>
                                          <p:spTgt spid="8">
                                            <p:txEl>
                                              <p:pRg st="1" end="1"/>
                                            </p:txEl>
                                          </p:spTgt>
                                        </p:tgtEl>
                                      </p:cBhvr>
                                    </p:animEffect>
                                    <p:anim calcmode="lin" valueType="num">
                                      <p:cBhvr>
                                        <p:cTn id="22"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P spid="8"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a:extLst>
              <a:ext uri="{FF2B5EF4-FFF2-40B4-BE49-F238E27FC236}">
                <a16:creationId xmlns:a16="http://schemas.microsoft.com/office/drawing/2014/main" id="{227E81F3-5E84-4677-BD52-C4BC7DE689C6}"/>
              </a:ext>
            </a:extLst>
          </p:cNvPr>
          <p:cNvSpPr>
            <a:spLocks noGrp="1"/>
          </p:cNvSpPr>
          <p:nvPr>
            <p:ph idx="1"/>
          </p:nvPr>
        </p:nvSpPr>
        <p:spPr>
          <a:xfrm>
            <a:off x="261153" y="1231177"/>
            <a:ext cx="8229600" cy="4525962"/>
          </a:xfrm>
        </p:spPr>
        <p:txBody>
          <a:bodyPr/>
          <a:lstStyle/>
          <a:p>
            <a:r>
              <a:rPr lang="en-US" dirty="0">
                <a:latin typeface="Times New Roman" panose="02020603050405020304" pitchFamily="18" charset="0"/>
                <a:cs typeface="Times New Roman" panose="02020603050405020304" pitchFamily="18" charset="0"/>
              </a:rPr>
              <a:t>About Cambodia</a:t>
            </a:r>
          </a:p>
          <a:p>
            <a:pPr lvl="1"/>
            <a:r>
              <a:rPr lang="en-US" dirty="0">
                <a:latin typeface="Times New Roman" panose="02020603050405020304" pitchFamily="18" charset="0"/>
                <a:cs typeface="Times New Roman" panose="02020603050405020304" pitchFamily="18" charset="0"/>
              </a:rPr>
              <a:t>Cambodia National Flag</a:t>
            </a:r>
          </a:p>
          <a:p>
            <a:pPr lvl="1"/>
            <a:r>
              <a:rPr lang="en-US" dirty="0">
                <a:latin typeface="Times New Roman" panose="02020603050405020304" pitchFamily="18" charset="0"/>
                <a:cs typeface="Times New Roman" panose="02020603050405020304" pitchFamily="18" charset="0"/>
              </a:rPr>
              <a:t>The King of Cambodia</a:t>
            </a:r>
          </a:p>
          <a:p>
            <a:pPr lvl="1"/>
            <a:r>
              <a:rPr lang="en-US" dirty="0">
                <a:latin typeface="Times New Roman" panose="02020603050405020304" pitchFamily="18" charset="0"/>
                <a:cs typeface="Times New Roman" panose="02020603050405020304" pitchFamily="18" charset="0"/>
              </a:rPr>
              <a:t>Royal Government of Cambodia </a:t>
            </a:r>
          </a:p>
          <a:p>
            <a:pPr eaLnBrk="1" hangingPunct="1"/>
            <a:r>
              <a:rPr lang="en-US" altLang="en-US" dirty="0">
                <a:latin typeface="Times New Roman" panose="02020603050405020304" pitchFamily="18" charset="0"/>
                <a:cs typeface="Times New Roman" panose="02020603050405020304" pitchFamily="18" charset="0"/>
              </a:rPr>
              <a:t>People</a:t>
            </a:r>
          </a:p>
          <a:p>
            <a:pPr eaLnBrk="1" hangingPunct="1"/>
            <a:r>
              <a:rPr lang="en-US" altLang="en-US" dirty="0">
                <a:latin typeface="Times New Roman" panose="02020603050405020304" pitchFamily="18" charset="0"/>
                <a:cs typeface="Times New Roman" panose="02020603050405020304" pitchFamily="18" charset="0"/>
              </a:rPr>
              <a:t>Culture </a:t>
            </a:r>
          </a:p>
          <a:p>
            <a:pPr lvl="1" eaLnBrk="1" hangingPunct="1"/>
            <a:r>
              <a:rPr lang="en-US" altLang="en-US" dirty="0">
                <a:latin typeface="Times New Roman" panose="02020603050405020304" pitchFamily="18" charset="0"/>
                <a:cs typeface="Times New Roman" panose="02020603050405020304" pitchFamily="18" charset="0"/>
              </a:rPr>
              <a:t>Dress in Cambodia</a:t>
            </a:r>
          </a:p>
          <a:p>
            <a:pPr lvl="1" eaLnBrk="1" hangingPunct="1"/>
            <a:r>
              <a:rPr lang="en-US" altLang="en-US" dirty="0">
                <a:latin typeface="Times New Roman" panose="02020603050405020304" pitchFamily="18" charset="0"/>
                <a:cs typeface="Times New Roman" panose="02020603050405020304" pitchFamily="18" charset="0"/>
              </a:rPr>
              <a:t>Tourism</a:t>
            </a:r>
          </a:p>
          <a:p>
            <a:pPr lvl="1" eaLnBrk="1" hangingPunct="1"/>
            <a:r>
              <a:rPr lang="en-US" altLang="en-US" dirty="0">
                <a:latin typeface="Times New Roman" panose="02020603050405020304" pitchFamily="18" charset="0"/>
                <a:cs typeface="Times New Roman" panose="02020603050405020304" pitchFamily="18" charset="0"/>
              </a:rPr>
              <a:t>Learn Khmer words</a:t>
            </a:r>
          </a:p>
        </p:txBody>
      </p:sp>
      <p:sp>
        <p:nvSpPr>
          <p:cNvPr id="3074" name="Title 1">
            <a:extLst>
              <a:ext uri="{FF2B5EF4-FFF2-40B4-BE49-F238E27FC236}">
                <a16:creationId xmlns:a16="http://schemas.microsoft.com/office/drawing/2014/main" id="{05486A92-D65E-4CF2-B1EC-31F0A297FCB5}"/>
              </a:ext>
            </a:extLst>
          </p:cNvPr>
          <p:cNvSpPr>
            <a:spLocks noGrp="1"/>
          </p:cNvSpPr>
          <p:nvPr>
            <p:ph type="title"/>
          </p:nvPr>
        </p:nvSpPr>
        <p:spPr>
          <a:xfrm>
            <a:off x="332589" y="46258"/>
            <a:ext cx="8229600" cy="1143000"/>
          </a:xfrm>
        </p:spPr>
        <p:txBody>
          <a:bodyPr/>
          <a:lstStyle/>
          <a:p>
            <a:pPr eaLnBrk="1" fontAlgn="auto" hangingPunct="1">
              <a:spcAft>
                <a:spcPts val="0"/>
              </a:spcAft>
              <a:defRPr/>
            </a:pPr>
            <a:r>
              <a:rPr lang="en-US" dirty="0">
                <a:latin typeface="Times New Roman" pitchFamily="18" charset="0"/>
              </a:rPr>
              <a:t>Contents </a:t>
            </a:r>
            <a:endParaRPr lang="th-TH" dirty="0"/>
          </a:p>
        </p:txBody>
      </p:sp>
      <p:pic>
        <p:nvPicPr>
          <p:cNvPr id="12293" name="Picture 10" descr="Angkor-Wat-Cambodia-sunset-zrim">
            <a:extLst>
              <a:ext uri="{FF2B5EF4-FFF2-40B4-BE49-F238E27FC236}">
                <a16:creationId xmlns:a16="http://schemas.microsoft.com/office/drawing/2014/main" id="{50732B16-1B41-4D20-A196-4B6D8434E2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957569">
            <a:off x="3861896" y="3879226"/>
            <a:ext cx="3650477" cy="2679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A30113BC-42B2-417B-9384-0718B1D362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3488" y="260648"/>
            <a:ext cx="3604985" cy="2400976"/>
          </a:xfrm>
          <a:prstGeom prst="rect">
            <a:avLst/>
          </a:prstGeom>
        </p:spPr>
      </p:pic>
    </p:spTree>
  </p:cSld>
  <p:clrMapOvr>
    <a:masterClrMapping/>
  </p:clrMapOvr>
  <p:transition>
    <p:cover di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B67179F-6334-4F3F-AFB0-58DF4DD4A6DA}"/>
              </a:ext>
            </a:extLst>
          </p:cNvPr>
          <p:cNvSpPr>
            <a:spLocks noGrp="1"/>
          </p:cNvSpPr>
          <p:nvPr>
            <p:ph idx="1"/>
          </p:nvPr>
        </p:nvSpPr>
        <p:spPr>
          <a:xfrm>
            <a:off x="827584" y="1052736"/>
            <a:ext cx="7488832" cy="4525962"/>
          </a:xfrm>
        </p:spPr>
        <p:txBody>
          <a:bodyPr/>
          <a:lstStyle/>
          <a:p>
            <a:r>
              <a:rPr lang="en-US" sz="3200" dirty="0">
                <a:latin typeface="Antioch Text" panose="02000500000000020004" pitchFamily="2" charset="0"/>
                <a:cs typeface="Antioch Text" panose="02000500000000020004" pitchFamily="2" charset="0"/>
              </a:rPr>
              <a:t>Cambodia is a country situated in Southeast Asia region and it is home to more than 16 million people. Its territory is 181 035 square kilometers. </a:t>
            </a:r>
          </a:p>
        </p:txBody>
      </p:sp>
      <p:sp>
        <p:nvSpPr>
          <p:cNvPr id="2" name="Title 1">
            <a:extLst>
              <a:ext uri="{FF2B5EF4-FFF2-40B4-BE49-F238E27FC236}">
                <a16:creationId xmlns:a16="http://schemas.microsoft.com/office/drawing/2014/main" id="{9EC3F040-F420-4CA1-8EE2-5DB030E4C41F}"/>
              </a:ext>
            </a:extLst>
          </p:cNvPr>
          <p:cNvSpPr>
            <a:spLocks noGrp="1"/>
          </p:cNvSpPr>
          <p:nvPr>
            <p:ph type="title"/>
          </p:nvPr>
        </p:nvSpPr>
        <p:spPr/>
        <p:txBody>
          <a:bodyPr>
            <a:normAutofit fontScale="90000"/>
          </a:bodyPr>
          <a:lstStyle/>
          <a:p>
            <a:r>
              <a:rPr lang="en-US" dirty="0"/>
              <a:t>About Cambodia</a:t>
            </a:r>
            <a:br>
              <a:rPr lang="en-US" dirty="0"/>
            </a:br>
            <a:endParaRPr lang="en-US" dirty="0"/>
          </a:p>
        </p:txBody>
      </p:sp>
      <p:pic>
        <p:nvPicPr>
          <p:cNvPr id="7" name="Picture 6">
            <a:extLst>
              <a:ext uri="{FF2B5EF4-FFF2-40B4-BE49-F238E27FC236}">
                <a16:creationId xmlns:a16="http://schemas.microsoft.com/office/drawing/2014/main" id="{F5941DFF-AF72-439D-9891-5225F67133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1760" y="3099756"/>
            <a:ext cx="4593766" cy="3483606"/>
          </a:xfrm>
          <a:prstGeom prst="rect">
            <a:avLst/>
          </a:prstGeom>
        </p:spPr>
      </p:pic>
    </p:spTree>
    <p:extLst>
      <p:ext uri="{BB962C8B-B14F-4D97-AF65-F5344CB8AC3E}">
        <p14:creationId xmlns:p14="http://schemas.microsoft.com/office/powerpoint/2010/main" val="1746684160"/>
      </p:ext>
    </p:extLst>
  </p:cSld>
  <p:clrMapOvr>
    <a:masterClrMapping/>
  </p:clrMapOvr>
  <p:transition>
    <p:cover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88A92ED-3277-4EF8-A902-EA43434E11D5}"/>
              </a:ext>
            </a:extLst>
          </p:cNvPr>
          <p:cNvSpPr>
            <a:spLocks noGrp="1"/>
          </p:cNvSpPr>
          <p:nvPr>
            <p:ph type="title"/>
          </p:nvPr>
        </p:nvSpPr>
        <p:spPr>
          <a:xfrm>
            <a:off x="394688" y="404664"/>
            <a:ext cx="8354624" cy="634082"/>
          </a:xfrm>
        </p:spPr>
        <p:txBody>
          <a:bodyPr>
            <a:noAutofit/>
          </a:bodyPr>
          <a:lstStyle/>
          <a:p>
            <a:r>
              <a:rPr lang="en-US" altLang="en-US" sz="4000" dirty="0"/>
              <a:t>Cambodia Location and Features</a:t>
            </a:r>
            <a:endParaRPr lang="en-US" sz="4000" dirty="0"/>
          </a:p>
        </p:txBody>
      </p:sp>
      <p:pic>
        <p:nvPicPr>
          <p:cNvPr id="4" name="Picture 1027">
            <a:extLst>
              <a:ext uri="{FF2B5EF4-FFF2-40B4-BE49-F238E27FC236}">
                <a16:creationId xmlns:a16="http://schemas.microsoft.com/office/drawing/2014/main" id="{13527012-D5CC-431D-BC52-534707E2A0B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0511" y="1628800"/>
            <a:ext cx="8581313" cy="3744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9789391"/>
      </p:ext>
    </p:extLst>
  </p:cSld>
  <p:clrMapOvr>
    <a:masterClrMapping/>
  </p:clrMapOvr>
  <p:transition>
    <p:cover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B51D4103-85C6-46CB-B72E-925B0FB673E5}"/>
              </a:ext>
            </a:extLst>
          </p:cNvPr>
          <p:cNvSpPr>
            <a:spLocks noGrp="1" noChangeArrowheads="1"/>
          </p:cNvSpPr>
          <p:nvPr>
            <p:ph type="title"/>
          </p:nvPr>
        </p:nvSpPr>
        <p:spPr>
          <a:xfrm>
            <a:off x="683568" y="-171400"/>
            <a:ext cx="8229600" cy="692696"/>
          </a:xfrm>
        </p:spPr>
        <p:txBody>
          <a:bodyPr>
            <a:normAutofit fontScale="90000"/>
          </a:bodyPr>
          <a:lstStyle/>
          <a:p>
            <a:pPr eaLnBrk="1" fontAlgn="auto" hangingPunct="1">
              <a:spcAft>
                <a:spcPts val="0"/>
              </a:spcAft>
              <a:defRPr/>
            </a:pPr>
            <a:br>
              <a:rPr lang="en-US" sz="3200" dirty="0">
                <a:latin typeface="Times New Roman" pitchFamily="18" charset="0"/>
              </a:rPr>
            </a:br>
            <a:br>
              <a:rPr lang="en-US" sz="3200" dirty="0">
                <a:latin typeface="Times New Roman" pitchFamily="18" charset="0"/>
              </a:rPr>
            </a:br>
            <a:br>
              <a:rPr lang="en-US" sz="3200" dirty="0">
                <a:latin typeface="Times New Roman" pitchFamily="18" charset="0"/>
              </a:rPr>
            </a:br>
            <a:r>
              <a:rPr lang="en-US" sz="3200" dirty="0">
                <a:latin typeface="Times New Roman" pitchFamily="18" charset="0"/>
              </a:rPr>
              <a:t>Flags of Cambodia</a:t>
            </a:r>
            <a:br>
              <a:rPr lang="en-US" sz="4000" dirty="0">
                <a:latin typeface="Times New Roman" pitchFamily="18" charset="0"/>
              </a:rPr>
            </a:br>
            <a:endParaRPr lang="th-TH" sz="4000" dirty="0">
              <a:latin typeface="Times New Roman" pitchFamily="18" charset="0"/>
            </a:endParaRPr>
          </a:p>
        </p:txBody>
      </p:sp>
      <p:pic>
        <p:nvPicPr>
          <p:cNvPr id="3" name="Picture 2">
            <a:extLst>
              <a:ext uri="{FF2B5EF4-FFF2-40B4-BE49-F238E27FC236}">
                <a16:creationId xmlns:a16="http://schemas.microsoft.com/office/drawing/2014/main" id="{63B5E785-B671-4E4C-9828-E8BDCAB108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5259" y="2420888"/>
            <a:ext cx="5787061" cy="3708006"/>
          </a:xfrm>
          <a:prstGeom prst="rect">
            <a:avLst/>
          </a:prstGeom>
        </p:spPr>
      </p:pic>
      <p:sp>
        <p:nvSpPr>
          <p:cNvPr id="6" name="TextBox 5">
            <a:extLst>
              <a:ext uri="{FF2B5EF4-FFF2-40B4-BE49-F238E27FC236}">
                <a16:creationId xmlns:a16="http://schemas.microsoft.com/office/drawing/2014/main" id="{AE763210-15A5-4F34-B213-5217B2511B44}"/>
              </a:ext>
            </a:extLst>
          </p:cNvPr>
          <p:cNvSpPr txBox="1"/>
          <p:nvPr/>
        </p:nvSpPr>
        <p:spPr>
          <a:xfrm>
            <a:off x="539552" y="1124744"/>
            <a:ext cx="7992888" cy="1077218"/>
          </a:xfrm>
          <a:prstGeom prst="rect">
            <a:avLst/>
          </a:prstGeom>
          <a:noFill/>
        </p:spPr>
        <p:txBody>
          <a:bodyPr wrap="square" rtlCol="0">
            <a:spAutoFit/>
          </a:bodyPr>
          <a:lstStyle/>
          <a:p>
            <a:r>
              <a:rPr lang="en-US" dirty="0"/>
              <a:t>The Cambodian flag's colors are very important to the country.</a:t>
            </a:r>
          </a:p>
        </p:txBody>
      </p:sp>
    </p:spTree>
  </p:cSld>
  <p:clrMapOvr>
    <a:masterClrMapping/>
  </p:clrMapOvr>
  <p:transition>
    <p:cover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AD25C5E-43B4-4DB8-BEE2-DC9EF4CFAEFA}"/>
              </a:ext>
            </a:extLst>
          </p:cNvPr>
          <p:cNvSpPr>
            <a:spLocks noGrp="1"/>
          </p:cNvSpPr>
          <p:nvPr>
            <p:ph idx="1"/>
          </p:nvPr>
        </p:nvSpPr>
        <p:spPr>
          <a:xfrm>
            <a:off x="395536" y="2114063"/>
            <a:ext cx="8229600" cy="4108102"/>
          </a:xfrm>
          <a:solidFill>
            <a:schemeClr val="bg1">
              <a:lumMod val="65000"/>
            </a:schemeClr>
          </a:solidFill>
        </p:spPr>
        <p:txBody>
          <a:bodyPr/>
          <a:lstStyle/>
          <a:p>
            <a:pPr>
              <a:buFont typeface="Arial" panose="020B0604020202020204" pitchFamily="34" charset="0"/>
              <a:buChar char="•"/>
            </a:pPr>
            <a:r>
              <a:rPr lang="en-US" b="1" u="sng" dirty="0">
                <a:solidFill>
                  <a:schemeClr val="bg1"/>
                </a:solidFill>
                <a:latin typeface="-apple-system"/>
                <a:hlinkClick r:id="rId2">
                  <a:extLst>
                    <a:ext uri="{A12FA001-AC4F-418D-AE19-62706E023703}">
                      <ahyp:hlinkClr xmlns:ahyp="http://schemas.microsoft.com/office/drawing/2018/hyperlinkcolor" val="tx"/>
                    </a:ext>
                  </a:extLst>
                </a:hlinkClick>
              </a:rPr>
              <a:t>Angkor Wat</a:t>
            </a:r>
            <a:r>
              <a:rPr lang="en-US" b="1" dirty="0">
                <a:solidFill>
                  <a:schemeClr val="bg1"/>
                </a:solidFill>
                <a:latin typeface="-apple-system"/>
              </a:rPr>
              <a:t>’s white color: </a:t>
            </a:r>
            <a:r>
              <a:rPr lang="en-US" dirty="0">
                <a:solidFill>
                  <a:srgbClr val="212529"/>
                </a:solidFill>
                <a:latin typeface="-apple-system"/>
              </a:rPr>
              <a:t>the color represents the country’s beliefs and religions, especially Buddhism and the value of dignity related to the universe.</a:t>
            </a:r>
          </a:p>
          <a:p>
            <a:pPr>
              <a:buFont typeface="Arial" panose="020B0604020202020204" pitchFamily="34" charset="0"/>
              <a:buChar char="•"/>
            </a:pPr>
            <a:r>
              <a:rPr lang="en-US" dirty="0">
                <a:solidFill>
                  <a:srgbClr val="212564"/>
                </a:solidFill>
                <a:latin typeface="-apple-system"/>
              </a:rPr>
              <a:t>The two blue color bands: </a:t>
            </a:r>
            <a:r>
              <a:rPr lang="en-US" dirty="0">
                <a:solidFill>
                  <a:srgbClr val="212529"/>
                </a:solidFill>
                <a:latin typeface="-apple-system"/>
              </a:rPr>
              <a:t>blue describes the feeling of unity, freedom, and alliance for all Cambodian citizens. Also, it symbolizes the King and monarchy. </a:t>
            </a:r>
          </a:p>
          <a:p>
            <a:pPr>
              <a:buFont typeface="Arial" panose="020B0604020202020204" pitchFamily="34" charset="0"/>
              <a:buChar char="•"/>
            </a:pPr>
            <a:r>
              <a:rPr lang="en-US" dirty="0">
                <a:solidFill>
                  <a:srgbClr val="FF0000"/>
                </a:solidFill>
                <a:latin typeface="-apple-system"/>
              </a:rPr>
              <a:t>Red color band: </a:t>
            </a:r>
            <a:r>
              <a:rPr lang="en-US" dirty="0">
                <a:solidFill>
                  <a:srgbClr val="212529"/>
                </a:solidFill>
                <a:latin typeface="-apple-system"/>
              </a:rPr>
              <a:t>bravery is considered a red color in Cambodia. It means that the country has gone through a bitter history of war.</a:t>
            </a:r>
          </a:p>
          <a:p>
            <a:endParaRPr lang="en-US" dirty="0"/>
          </a:p>
        </p:txBody>
      </p:sp>
      <p:sp>
        <p:nvSpPr>
          <p:cNvPr id="3" name="Title 2">
            <a:extLst>
              <a:ext uri="{FF2B5EF4-FFF2-40B4-BE49-F238E27FC236}">
                <a16:creationId xmlns:a16="http://schemas.microsoft.com/office/drawing/2014/main" id="{FD64C61D-B582-4044-A869-64A988D70F96}"/>
              </a:ext>
            </a:extLst>
          </p:cNvPr>
          <p:cNvSpPr>
            <a:spLocks noGrp="1"/>
          </p:cNvSpPr>
          <p:nvPr>
            <p:ph type="title"/>
          </p:nvPr>
        </p:nvSpPr>
        <p:spPr>
          <a:xfrm>
            <a:off x="611560" y="-24773"/>
            <a:ext cx="8229600" cy="202034"/>
          </a:xfrm>
        </p:spPr>
        <p:txBody>
          <a:bodyPr>
            <a:normAutofit fontScale="90000"/>
          </a:bodyPr>
          <a:lstStyle/>
          <a:p>
            <a:br>
              <a:rPr lang="en-US" sz="4400" dirty="0">
                <a:latin typeface="Times New Roman" pitchFamily="18" charset="0"/>
              </a:rPr>
            </a:br>
            <a:br>
              <a:rPr lang="en-US" sz="4400" dirty="0">
                <a:latin typeface="Times New Roman" pitchFamily="18" charset="0"/>
              </a:rPr>
            </a:br>
            <a:br>
              <a:rPr lang="en-US" sz="4400" dirty="0">
                <a:latin typeface="Times New Roman" pitchFamily="18" charset="0"/>
              </a:rPr>
            </a:br>
            <a:r>
              <a:rPr lang="en-US" sz="4400" dirty="0">
                <a:latin typeface="Times New Roman" pitchFamily="18" charset="0"/>
              </a:rPr>
              <a:t>Flags of Cambodia</a:t>
            </a:r>
            <a:br>
              <a:rPr lang="en-US" sz="5400" dirty="0">
                <a:latin typeface="Times New Roman" pitchFamily="18" charset="0"/>
              </a:rPr>
            </a:br>
            <a:endParaRPr lang="en-US" dirty="0"/>
          </a:p>
        </p:txBody>
      </p:sp>
      <p:pic>
        <p:nvPicPr>
          <p:cNvPr id="4" name="Picture 3">
            <a:extLst>
              <a:ext uri="{FF2B5EF4-FFF2-40B4-BE49-F238E27FC236}">
                <a16:creationId xmlns:a16="http://schemas.microsoft.com/office/drawing/2014/main" id="{2062F04B-29CA-41F3-B390-0F79A53325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0112" y="245962"/>
            <a:ext cx="2808312" cy="1799400"/>
          </a:xfrm>
          <a:prstGeom prst="rect">
            <a:avLst/>
          </a:prstGeom>
        </p:spPr>
      </p:pic>
    </p:spTree>
    <p:extLst>
      <p:ext uri="{BB962C8B-B14F-4D97-AF65-F5344CB8AC3E}">
        <p14:creationId xmlns:p14="http://schemas.microsoft.com/office/powerpoint/2010/main" val="1089109007"/>
      </p:ext>
    </p:extLst>
  </p:cSld>
  <p:clrMapOvr>
    <a:masterClrMapping/>
  </p:clrMapOvr>
  <p:transition>
    <p:cover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rseal">
            <a:extLst>
              <a:ext uri="{FF2B5EF4-FFF2-40B4-BE49-F238E27FC236}">
                <a16:creationId xmlns:a16="http://schemas.microsoft.com/office/drawing/2014/main" id="{D2BFFE16-7C41-4A65-8311-3046F396C339}"/>
              </a:ext>
            </a:extLst>
          </p:cNvPr>
          <p:cNvPicPr>
            <a:picLocks noChangeAspect="1" noChangeArrowheads="1"/>
          </p:cNvPicPr>
          <p:nvPr/>
        </p:nvPicPr>
        <p:blipFill>
          <a:blip r:embed="rId2">
            <a:lum bright="48000"/>
            <a:extLst>
              <a:ext uri="{28A0092B-C50C-407E-A947-70E740481C1C}">
                <a14:useLocalDpi xmlns:a14="http://schemas.microsoft.com/office/drawing/2010/main" val="0"/>
              </a:ext>
            </a:extLst>
          </a:blip>
          <a:srcRect/>
          <a:stretch>
            <a:fillRect/>
          </a:stretch>
        </p:blipFill>
        <p:spPr bwMode="auto">
          <a:xfrm>
            <a:off x="-108520" y="-315416"/>
            <a:ext cx="9144000"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Rectangle 3">
            <a:extLst>
              <a:ext uri="{FF2B5EF4-FFF2-40B4-BE49-F238E27FC236}">
                <a16:creationId xmlns:a16="http://schemas.microsoft.com/office/drawing/2014/main" id="{0F842198-8190-46DA-80E6-E94EAB0718A0}"/>
              </a:ext>
            </a:extLst>
          </p:cNvPr>
          <p:cNvSpPr>
            <a:spLocks noChangeArrowheads="1"/>
          </p:cNvSpPr>
          <p:nvPr/>
        </p:nvSpPr>
        <p:spPr bwMode="auto">
          <a:xfrm>
            <a:off x="3348038" y="1052513"/>
            <a:ext cx="2376487" cy="3671887"/>
          </a:xfrm>
          <a:prstGeom prst="rect">
            <a:avLst/>
          </a:prstGeom>
          <a:solidFill>
            <a:schemeClr val="accent1"/>
          </a:solidFill>
          <a:ln w="28575">
            <a:solidFill>
              <a:schemeClr val="tx1"/>
            </a:solidFill>
            <a:miter lim="800000"/>
            <a:headEnd/>
            <a:tailEnd/>
          </a:ln>
        </p:spPr>
        <p:txBody>
          <a:bodyPr wrap="none" anchor="ctr"/>
          <a:lstStyle>
            <a:lvl1pPr>
              <a:defRPr sz="3200">
                <a:solidFill>
                  <a:schemeClr val="tx1"/>
                </a:solidFill>
                <a:latin typeface="Times New Roman" panose="02020603050405020304" pitchFamily="18" charset="0"/>
                <a:ea typeface="Angsana New" panose="02020603050405020304" pitchFamily="18" charset="-34"/>
              </a:defRPr>
            </a:lvl1pPr>
            <a:lvl2pPr marL="742950" indent="-285750">
              <a:defRPr sz="3200">
                <a:solidFill>
                  <a:schemeClr val="tx1"/>
                </a:solidFill>
                <a:latin typeface="Times New Roman" panose="02020603050405020304" pitchFamily="18" charset="0"/>
                <a:ea typeface="Angsana New" panose="02020603050405020304" pitchFamily="18" charset="-34"/>
              </a:defRPr>
            </a:lvl2pPr>
            <a:lvl3pPr marL="1143000" indent="-228600">
              <a:defRPr sz="3200">
                <a:solidFill>
                  <a:schemeClr val="tx1"/>
                </a:solidFill>
                <a:latin typeface="Times New Roman" panose="02020603050405020304" pitchFamily="18" charset="0"/>
                <a:ea typeface="Angsana New" panose="02020603050405020304" pitchFamily="18" charset="-34"/>
              </a:defRPr>
            </a:lvl3pPr>
            <a:lvl4pPr marL="1600200" indent="-228600">
              <a:defRPr sz="3200">
                <a:solidFill>
                  <a:schemeClr val="tx1"/>
                </a:solidFill>
                <a:latin typeface="Times New Roman" panose="02020603050405020304" pitchFamily="18" charset="0"/>
                <a:ea typeface="Angsana New" panose="02020603050405020304" pitchFamily="18" charset="-34"/>
              </a:defRPr>
            </a:lvl4pPr>
            <a:lvl5pPr marL="2057400" indent="-228600">
              <a:defRPr sz="3200">
                <a:solidFill>
                  <a:schemeClr val="tx1"/>
                </a:solidFill>
                <a:latin typeface="Times New Roman" panose="02020603050405020304" pitchFamily="18" charset="0"/>
                <a:ea typeface="Angsana New" panose="02020603050405020304" pitchFamily="18" charset="-34"/>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9pPr>
          </a:lstStyle>
          <a:p>
            <a:endParaRPr lang="en-US" altLang="en-US"/>
          </a:p>
        </p:txBody>
      </p:sp>
      <p:sp>
        <p:nvSpPr>
          <p:cNvPr id="4100" name="Rectangle 4">
            <a:extLst>
              <a:ext uri="{FF2B5EF4-FFF2-40B4-BE49-F238E27FC236}">
                <a16:creationId xmlns:a16="http://schemas.microsoft.com/office/drawing/2014/main" id="{B2C62E99-1D04-4F87-B0CC-7477208AC8D9}"/>
              </a:ext>
            </a:extLst>
          </p:cNvPr>
          <p:cNvSpPr>
            <a:spLocks noGrp="1" noChangeArrowheads="1"/>
          </p:cNvSpPr>
          <p:nvPr>
            <p:ph type="title"/>
          </p:nvPr>
        </p:nvSpPr>
        <p:spPr>
          <a:xfrm>
            <a:off x="1750218" y="15672"/>
            <a:ext cx="5643563" cy="533603"/>
          </a:xfrm>
        </p:spPr>
        <p:txBody>
          <a:bodyPr>
            <a:normAutofit fontScale="90000"/>
          </a:bodyPr>
          <a:lstStyle/>
          <a:p>
            <a:pPr algn="ctr" eaLnBrk="1" fontAlgn="auto" hangingPunct="1">
              <a:spcAft>
                <a:spcPts val="0"/>
              </a:spcAft>
              <a:defRPr/>
            </a:pPr>
            <a:br>
              <a:rPr lang="en-US" sz="4000" dirty="0"/>
            </a:br>
            <a:r>
              <a:rPr lang="en-US" sz="3200" dirty="0">
                <a:latin typeface="Times New Roman" pitchFamily="18" charset="0"/>
              </a:rPr>
              <a:t>The King of Cambodia</a:t>
            </a:r>
            <a:endParaRPr lang="th-TH" sz="3200" dirty="0">
              <a:latin typeface="Times New Roman" pitchFamily="18" charset="0"/>
            </a:endParaRPr>
          </a:p>
        </p:txBody>
      </p:sp>
      <p:pic>
        <p:nvPicPr>
          <p:cNvPr id="13317" name="Picture 5">
            <a:extLst>
              <a:ext uri="{FF2B5EF4-FFF2-40B4-BE49-F238E27FC236}">
                <a16:creationId xmlns:a16="http://schemas.microsoft.com/office/drawing/2014/main" id="{E9549562-3E0F-486F-BEF2-B894CA7C4F30}"/>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3492500" y="1196975"/>
            <a:ext cx="2087563" cy="3384550"/>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318" name="AutoShape 6">
            <a:extLst>
              <a:ext uri="{FF2B5EF4-FFF2-40B4-BE49-F238E27FC236}">
                <a16:creationId xmlns:a16="http://schemas.microsoft.com/office/drawing/2014/main" id="{0699B13D-551E-47C6-A2D0-2CE915A1E351}"/>
              </a:ext>
            </a:extLst>
          </p:cNvPr>
          <p:cNvSpPr>
            <a:spLocks noChangeArrowheads="1"/>
          </p:cNvSpPr>
          <p:nvPr/>
        </p:nvSpPr>
        <p:spPr bwMode="auto">
          <a:xfrm>
            <a:off x="611188" y="4724400"/>
            <a:ext cx="7921625" cy="1657350"/>
          </a:xfrm>
          <a:prstGeom prst="roundRect">
            <a:avLst>
              <a:gd name="adj" fmla="val 16667"/>
            </a:avLst>
          </a:prstGeom>
          <a:solidFill>
            <a:schemeClr val="accent1"/>
          </a:solidFill>
          <a:ln w="9525">
            <a:solidFill>
              <a:schemeClr val="tx1"/>
            </a:solidFill>
            <a:round/>
            <a:headEnd/>
            <a:tailEnd/>
          </a:ln>
        </p:spPr>
        <p:txBody>
          <a:bodyPr wrap="none" anchor="ctr"/>
          <a:lstStyle>
            <a:lvl1pPr>
              <a:defRPr sz="3200">
                <a:solidFill>
                  <a:schemeClr val="tx1"/>
                </a:solidFill>
                <a:latin typeface="Times New Roman" panose="02020603050405020304" pitchFamily="18" charset="0"/>
                <a:ea typeface="Angsana New" panose="02020603050405020304" pitchFamily="18" charset="-34"/>
              </a:defRPr>
            </a:lvl1pPr>
            <a:lvl2pPr marL="742950" indent="-285750">
              <a:defRPr sz="3200">
                <a:solidFill>
                  <a:schemeClr val="tx1"/>
                </a:solidFill>
                <a:latin typeface="Times New Roman" panose="02020603050405020304" pitchFamily="18" charset="0"/>
                <a:ea typeface="Angsana New" panose="02020603050405020304" pitchFamily="18" charset="-34"/>
              </a:defRPr>
            </a:lvl2pPr>
            <a:lvl3pPr marL="1143000" indent="-228600">
              <a:defRPr sz="3200">
                <a:solidFill>
                  <a:schemeClr val="tx1"/>
                </a:solidFill>
                <a:latin typeface="Times New Roman" panose="02020603050405020304" pitchFamily="18" charset="0"/>
                <a:ea typeface="Angsana New" panose="02020603050405020304" pitchFamily="18" charset="-34"/>
              </a:defRPr>
            </a:lvl3pPr>
            <a:lvl4pPr marL="1600200" indent="-228600">
              <a:defRPr sz="3200">
                <a:solidFill>
                  <a:schemeClr val="tx1"/>
                </a:solidFill>
                <a:latin typeface="Times New Roman" panose="02020603050405020304" pitchFamily="18" charset="0"/>
                <a:ea typeface="Angsana New" panose="02020603050405020304" pitchFamily="18" charset="-34"/>
              </a:defRPr>
            </a:lvl4pPr>
            <a:lvl5pPr marL="2057400" indent="-228600">
              <a:defRPr sz="3200">
                <a:solidFill>
                  <a:schemeClr val="tx1"/>
                </a:solidFill>
                <a:latin typeface="Times New Roman" panose="02020603050405020304" pitchFamily="18" charset="0"/>
                <a:ea typeface="Angsana New" panose="02020603050405020304" pitchFamily="18" charset="-34"/>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9pPr>
          </a:lstStyle>
          <a:p>
            <a:endParaRPr lang="en-US" altLang="en-US"/>
          </a:p>
        </p:txBody>
      </p:sp>
      <p:sp>
        <p:nvSpPr>
          <p:cNvPr id="13319" name="Rectangle 7">
            <a:extLst>
              <a:ext uri="{FF2B5EF4-FFF2-40B4-BE49-F238E27FC236}">
                <a16:creationId xmlns:a16="http://schemas.microsoft.com/office/drawing/2014/main" id="{79E27784-1CB3-4517-97E3-7AC3744BA241}"/>
              </a:ext>
            </a:extLst>
          </p:cNvPr>
          <p:cNvSpPr>
            <a:spLocks noChangeArrowheads="1"/>
          </p:cNvSpPr>
          <p:nvPr/>
        </p:nvSpPr>
        <p:spPr bwMode="auto">
          <a:xfrm>
            <a:off x="900113" y="5175936"/>
            <a:ext cx="74088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a:solidFill>
                  <a:schemeClr val="tx1"/>
                </a:solidFill>
                <a:latin typeface="Times New Roman" panose="02020603050405020304" pitchFamily="18" charset="0"/>
                <a:ea typeface="Angsana New" panose="02020603050405020304" pitchFamily="18" charset="-34"/>
              </a:defRPr>
            </a:lvl1pPr>
            <a:lvl2pPr marL="742950" indent="-285750">
              <a:defRPr sz="3200">
                <a:solidFill>
                  <a:schemeClr val="tx1"/>
                </a:solidFill>
                <a:latin typeface="Times New Roman" panose="02020603050405020304" pitchFamily="18" charset="0"/>
                <a:ea typeface="Angsana New" panose="02020603050405020304" pitchFamily="18" charset="-34"/>
              </a:defRPr>
            </a:lvl2pPr>
            <a:lvl3pPr marL="1143000" indent="-228600">
              <a:defRPr sz="3200">
                <a:solidFill>
                  <a:schemeClr val="tx1"/>
                </a:solidFill>
                <a:latin typeface="Times New Roman" panose="02020603050405020304" pitchFamily="18" charset="0"/>
                <a:ea typeface="Angsana New" panose="02020603050405020304" pitchFamily="18" charset="-34"/>
              </a:defRPr>
            </a:lvl3pPr>
            <a:lvl4pPr marL="1600200" indent="-228600">
              <a:defRPr sz="3200">
                <a:solidFill>
                  <a:schemeClr val="tx1"/>
                </a:solidFill>
                <a:latin typeface="Times New Roman" panose="02020603050405020304" pitchFamily="18" charset="0"/>
                <a:ea typeface="Angsana New" panose="02020603050405020304" pitchFamily="18" charset="-34"/>
              </a:defRPr>
            </a:lvl4pPr>
            <a:lvl5pPr marL="2057400" indent="-228600">
              <a:defRPr sz="3200">
                <a:solidFill>
                  <a:schemeClr val="tx1"/>
                </a:solidFill>
                <a:latin typeface="Times New Roman" panose="02020603050405020304" pitchFamily="18" charset="0"/>
                <a:ea typeface="Angsana New" panose="02020603050405020304" pitchFamily="18" charset="-34"/>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9pPr>
          </a:lstStyle>
          <a:p>
            <a:pPr algn="thaiDist"/>
            <a:r>
              <a:rPr lang="en-US" altLang="en-US" sz="3600" dirty="0"/>
              <a:t>His Majesty King </a:t>
            </a:r>
            <a:r>
              <a:rPr lang="en-US" altLang="en-US" sz="3600" dirty="0" err="1"/>
              <a:t>Nododom</a:t>
            </a:r>
            <a:r>
              <a:rPr lang="en-US" altLang="en-US" sz="3600" dirty="0"/>
              <a:t> </a:t>
            </a:r>
            <a:r>
              <a:rPr lang="en-US" altLang="en-US" sz="3600" dirty="0" err="1"/>
              <a:t>Sihamoni</a:t>
            </a:r>
            <a:endParaRPr lang="en-US" altLang="en-US" sz="3600" dirty="0"/>
          </a:p>
        </p:txBody>
      </p:sp>
    </p:spTree>
  </p:cSld>
  <p:clrMapOvr>
    <a:masterClrMapping/>
  </p:clrMapOvr>
  <p:transition>
    <p:cover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4">
            <a:extLst>
              <a:ext uri="{FF2B5EF4-FFF2-40B4-BE49-F238E27FC236}">
                <a16:creationId xmlns:a16="http://schemas.microsoft.com/office/drawing/2014/main" id="{91AF82AA-10C6-4F37-B7B5-CB1B8ABCD9FE}"/>
              </a:ext>
            </a:extLst>
          </p:cNvPr>
          <p:cNvSpPr>
            <a:spLocks noChangeArrowheads="1"/>
          </p:cNvSpPr>
          <p:nvPr/>
        </p:nvSpPr>
        <p:spPr bwMode="auto">
          <a:xfrm>
            <a:off x="468313" y="2924175"/>
            <a:ext cx="2159000" cy="2665413"/>
          </a:xfrm>
          <a:prstGeom prst="rect">
            <a:avLst/>
          </a:prstGeom>
          <a:solidFill>
            <a:schemeClr val="accent1"/>
          </a:solidFill>
          <a:ln w="57150">
            <a:solidFill>
              <a:schemeClr val="tx1"/>
            </a:solidFill>
            <a:miter lim="800000"/>
            <a:headEnd/>
            <a:tailEnd/>
          </a:ln>
        </p:spPr>
        <p:txBody>
          <a:bodyPr wrap="none" anchor="ctr"/>
          <a:lstStyle>
            <a:lvl1pPr>
              <a:defRPr sz="3200">
                <a:solidFill>
                  <a:schemeClr val="tx1"/>
                </a:solidFill>
                <a:latin typeface="Times New Roman" panose="02020603050405020304" pitchFamily="18" charset="0"/>
                <a:ea typeface="Angsana New" panose="02020603050405020304" pitchFamily="18" charset="-34"/>
              </a:defRPr>
            </a:lvl1pPr>
            <a:lvl2pPr marL="742950" indent="-285750">
              <a:defRPr sz="3200">
                <a:solidFill>
                  <a:schemeClr val="tx1"/>
                </a:solidFill>
                <a:latin typeface="Times New Roman" panose="02020603050405020304" pitchFamily="18" charset="0"/>
                <a:ea typeface="Angsana New" panose="02020603050405020304" pitchFamily="18" charset="-34"/>
              </a:defRPr>
            </a:lvl2pPr>
            <a:lvl3pPr marL="1143000" indent="-228600">
              <a:defRPr sz="3200">
                <a:solidFill>
                  <a:schemeClr val="tx1"/>
                </a:solidFill>
                <a:latin typeface="Times New Roman" panose="02020603050405020304" pitchFamily="18" charset="0"/>
                <a:ea typeface="Angsana New" panose="02020603050405020304" pitchFamily="18" charset="-34"/>
              </a:defRPr>
            </a:lvl3pPr>
            <a:lvl4pPr marL="1600200" indent="-228600">
              <a:defRPr sz="3200">
                <a:solidFill>
                  <a:schemeClr val="tx1"/>
                </a:solidFill>
                <a:latin typeface="Times New Roman" panose="02020603050405020304" pitchFamily="18" charset="0"/>
                <a:ea typeface="Angsana New" panose="02020603050405020304" pitchFamily="18" charset="-34"/>
              </a:defRPr>
            </a:lvl4pPr>
            <a:lvl5pPr marL="2057400" indent="-228600">
              <a:defRPr sz="3200">
                <a:solidFill>
                  <a:schemeClr val="tx1"/>
                </a:solidFill>
                <a:latin typeface="Times New Roman" panose="02020603050405020304" pitchFamily="18" charset="0"/>
                <a:ea typeface="Angsana New" panose="02020603050405020304" pitchFamily="18" charset="-34"/>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9pPr>
          </a:lstStyle>
          <a:p>
            <a:endParaRPr lang="en-US" altLang="en-US"/>
          </a:p>
        </p:txBody>
      </p:sp>
      <p:sp>
        <p:nvSpPr>
          <p:cNvPr id="34819" name="AutoShape 13">
            <a:extLst>
              <a:ext uri="{FF2B5EF4-FFF2-40B4-BE49-F238E27FC236}">
                <a16:creationId xmlns:a16="http://schemas.microsoft.com/office/drawing/2014/main" id="{D2D20541-7769-4EE0-AA16-5FEBF5CD4E33}"/>
              </a:ext>
            </a:extLst>
          </p:cNvPr>
          <p:cNvSpPr>
            <a:spLocks noChangeArrowheads="1"/>
          </p:cNvSpPr>
          <p:nvPr/>
        </p:nvSpPr>
        <p:spPr bwMode="auto">
          <a:xfrm>
            <a:off x="2987675" y="836613"/>
            <a:ext cx="5832475" cy="5256212"/>
          </a:xfrm>
          <a:prstGeom prst="roundRect">
            <a:avLst>
              <a:gd name="adj" fmla="val 16667"/>
            </a:avLst>
          </a:prstGeom>
          <a:solidFill>
            <a:schemeClr val="accent1"/>
          </a:solidFill>
          <a:ln w="9525">
            <a:solidFill>
              <a:schemeClr val="tx1"/>
            </a:solidFill>
            <a:round/>
            <a:headEnd/>
            <a:tailEnd/>
          </a:ln>
        </p:spPr>
        <p:txBody>
          <a:bodyPr wrap="none" anchor="ctr"/>
          <a:lstStyle>
            <a:lvl1pPr>
              <a:defRPr sz="3200">
                <a:solidFill>
                  <a:schemeClr val="tx1"/>
                </a:solidFill>
                <a:latin typeface="Times New Roman" panose="02020603050405020304" pitchFamily="18" charset="0"/>
                <a:ea typeface="Angsana New" panose="02020603050405020304" pitchFamily="18" charset="-34"/>
              </a:defRPr>
            </a:lvl1pPr>
            <a:lvl2pPr marL="742950" indent="-285750">
              <a:defRPr sz="3200">
                <a:solidFill>
                  <a:schemeClr val="tx1"/>
                </a:solidFill>
                <a:latin typeface="Times New Roman" panose="02020603050405020304" pitchFamily="18" charset="0"/>
                <a:ea typeface="Angsana New" panose="02020603050405020304" pitchFamily="18" charset="-34"/>
              </a:defRPr>
            </a:lvl2pPr>
            <a:lvl3pPr marL="1143000" indent="-228600">
              <a:defRPr sz="3200">
                <a:solidFill>
                  <a:schemeClr val="tx1"/>
                </a:solidFill>
                <a:latin typeface="Times New Roman" panose="02020603050405020304" pitchFamily="18" charset="0"/>
                <a:ea typeface="Angsana New" panose="02020603050405020304" pitchFamily="18" charset="-34"/>
              </a:defRPr>
            </a:lvl3pPr>
            <a:lvl4pPr marL="1600200" indent="-228600">
              <a:defRPr sz="3200">
                <a:solidFill>
                  <a:schemeClr val="tx1"/>
                </a:solidFill>
                <a:latin typeface="Times New Roman" panose="02020603050405020304" pitchFamily="18" charset="0"/>
                <a:ea typeface="Angsana New" panose="02020603050405020304" pitchFamily="18" charset="-34"/>
              </a:defRPr>
            </a:lvl4pPr>
            <a:lvl5pPr marL="2057400" indent="-228600">
              <a:defRPr sz="3200">
                <a:solidFill>
                  <a:schemeClr val="tx1"/>
                </a:solidFill>
                <a:latin typeface="Times New Roman" panose="02020603050405020304" pitchFamily="18" charset="0"/>
                <a:ea typeface="Angsana New" panose="02020603050405020304" pitchFamily="18" charset="-34"/>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9pPr>
          </a:lstStyle>
          <a:p>
            <a:endParaRPr lang="en-US" altLang="en-US"/>
          </a:p>
        </p:txBody>
      </p:sp>
      <p:sp>
        <p:nvSpPr>
          <p:cNvPr id="26628" name="Rectangle 2">
            <a:extLst>
              <a:ext uri="{FF2B5EF4-FFF2-40B4-BE49-F238E27FC236}">
                <a16:creationId xmlns:a16="http://schemas.microsoft.com/office/drawing/2014/main" id="{EBA22E24-0C96-42E9-92AB-6F0E292CE555}"/>
              </a:ext>
            </a:extLst>
          </p:cNvPr>
          <p:cNvSpPr>
            <a:spLocks noGrp="1" noChangeArrowheads="1"/>
          </p:cNvSpPr>
          <p:nvPr>
            <p:ph type="title"/>
          </p:nvPr>
        </p:nvSpPr>
        <p:spPr>
          <a:xfrm>
            <a:off x="468313" y="0"/>
            <a:ext cx="8229600" cy="796925"/>
          </a:xfrm>
        </p:spPr>
        <p:txBody>
          <a:bodyPr/>
          <a:lstStyle/>
          <a:p>
            <a:pPr eaLnBrk="1" fontAlgn="auto" hangingPunct="1">
              <a:spcAft>
                <a:spcPts val="0"/>
              </a:spcAft>
              <a:defRPr/>
            </a:pPr>
            <a:r>
              <a:rPr lang="en-US" sz="3200" dirty="0">
                <a:latin typeface="Times New Roman" pitchFamily="18" charset="0"/>
              </a:rPr>
              <a:t>Royal Government of Cambodia</a:t>
            </a:r>
            <a:r>
              <a:rPr lang="th-TH" dirty="0"/>
              <a:t> </a:t>
            </a:r>
          </a:p>
        </p:txBody>
      </p:sp>
      <p:sp>
        <p:nvSpPr>
          <p:cNvPr id="34821" name="Rectangle 5">
            <a:extLst>
              <a:ext uri="{FF2B5EF4-FFF2-40B4-BE49-F238E27FC236}">
                <a16:creationId xmlns:a16="http://schemas.microsoft.com/office/drawing/2014/main" id="{6F008DAE-CDBC-492C-AA0A-E9B4FBAD673F}"/>
              </a:ext>
            </a:extLst>
          </p:cNvPr>
          <p:cNvSpPr>
            <a:spLocks noGrp="1"/>
          </p:cNvSpPr>
          <p:nvPr>
            <p:ph sz="half" idx="2"/>
          </p:nvPr>
        </p:nvSpPr>
        <p:spPr>
          <a:xfrm>
            <a:off x="3492016" y="1212492"/>
            <a:ext cx="4823791" cy="4176811"/>
          </a:xfrm>
        </p:spPr>
        <p:txBody>
          <a:bodyPr/>
          <a:lstStyle/>
          <a:p>
            <a:pPr eaLnBrk="1" hangingPunct="1">
              <a:buFontTx/>
              <a:buNone/>
            </a:pPr>
            <a:endParaRPr lang="en-US" altLang="en-US" sz="2400" dirty="0">
              <a:latin typeface="Times New Roman" panose="02020603050405020304" pitchFamily="18" charset="0"/>
              <a:cs typeface="Cordia New" panose="020B0304020202020204" pitchFamily="34" charset="-34"/>
            </a:endParaRPr>
          </a:p>
          <a:p>
            <a:pPr eaLnBrk="1" hangingPunct="1">
              <a:buFontTx/>
              <a:buNone/>
            </a:pPr>
            <a:r>
              <a:rPr lang="en-US" altLang="en-US" sz="4400" dirty="0">
                <a:latin typeface="Times New Roman" panose="02020603050405020304" pitchFamily="18" charset="0"/>
                <a:cs typeface="Cordia New" panose="020B0304020202020204" pitchFamily="34" charset="-34"/>
              </a:rPr>
              <a:t>. </a:t>
            </a:r>
            <a:r>
              <a:rPr lang="en-US" altLang="en-US" sz="4400" dirty="0" err="1">
                <a:latin typeface="Times New Roman" panose="02020603050405020304" pitchFamily="18" charset="0"/>
                <a:cs typeface="Cordia New" panose="020B0304020202020204" pitchFamily="34" charset="-34"/>
              </a:rPr>
              <a:t>Samdech</a:t>
            </a:r>
            <a:r>
              <a:rPr lang="en-US" altLang="en-US" sz="4400" dirty="0">
                <a:latin typeface="Times New Roman" panose="02020603050405020304" pitchFamily="18" charset="0"/>
                <a:cs typeface="Cordia New" panose="020B0304020202020204" pitchFamily="34" charset="-34"/>
              </a:rPr>
              <a:t> </a:t>
            </a:r>
            <a:r>
              <a:rPr lang="en-US" altLang="en-US" sz="4400" dirty="0" err="1">
                <a:latin typeface="Times New Roman" panose="02020603050405020304" pitchFamily="18" charset="0"/>
                <a:cs typeface="Cordia New" panose="020B0304020202020204" pitchFamily="34" charset="-34"/>
              </a:rPr>
              <a:t>Moha</a:t>
            </a:r>
            <a:r>
              <a:rPr lang="en-US" altLang="en-US" sz="4400" dirty="0">
                <a:latin typeface="Times New Roman" panose="02020603050405020304" pitchFamily="18" charset="0"/>
                <a:cs typeface="Cordia New" panose="020B0304020202020204" pitchFamily="34" charset="-34"/>
              </a:rPr>
              <a:t> </a:t>
            </a:r>
            <a:r>
              <a:rPr lang="en-US" altLang="en-US" sz="4400" dirty="0" err="1">
                <a:latin typeface="Times New Roman" panose="02020603050405020304" pitchFamily="18" charset="0"/>
                <a:cs typeface="Cordia New" panose="020B0304020202020204" pitchFamily="34" charset="-34"/>
              </a:rPr>
              <a:t>Borvor</a:t>
            </a:r>
            <a:r>
              <a:rPr lang="en-US" altLang="en-US" sz="4400" dirty="0">
                <a:latin typeface="Times New Roman" panose="02020603050405020304" pitchFamily="18" charset="0"/>
                <a:cs typeface="Cordia New" panose="020B0304020202020204" pitchFamily="34" charset="-34"/>
              </a:rPr>
              <a:t> </a:t>
            </a:r>
            <a:r>
              <a:rPr lang="en-US" altLang="en-US" sz="4400" dirty="0" err="1">
                <a:latin typeface="Times New Roman" panose="02020603050405020304" pitchFamily="18" charset="0"/>
                <a:cs typeface="Cordia New" panose="020B0304020202020204" pitchFamily="34" charset="-34"/>
              </a:rPr>
              <a:t>Thipadei</a:t>
            </a:r>
            <a:r>
              <a:rPr lang="en-US" altLang="en-US" sz="4400" dirty="0">
                <a:latin typeface="Times New Roman" panose="02020603050405020304" pitchFamily="18" charset="0"/>
                <a:cs typeface="Cordia New" panose="020B0304020202020204" pitchFamily="34" charset="-34"/>
              </a:rPr>
              <a:t> HUN MANET, </a:t>
            </a:r>
          </a:p>
          <a:p>
            <a:pPr eaLnBrk="1" hangingPunct="1">
              <a:buFontTx/>
              <a:buNone/>
            </a:pPr>
            <a:r>
              <a:rPr lang="en-US" altLang="en-US" sz="4400" dirty="0">
                <a:latin typeface="Times New Roman" panose="02020603050405020304" pitchFamily="18" charset="0"/>
                <a:cs typeface="Cordia New" panose="020B0304020202020204" pitchFamily="34" charset="-34"/>
              </a:rPr>
              <a:t>  Prime Minister of Cambodia.     </a:t>
            </a:r>
            <a:endParaRPr lang="th-TH" altLang="en-US" sz="4400" dirty="0">
              <a:latin typeface="Times New Roman" panose="02020603050405020304" pitchFamily="18" charset="0"/>
            </a:endParaRPr>
          </a:p>
        </p:txBody>
      </p:sp>
      <p:pic>
        <p:nvPicPr>
          <p:cNvPr id="34822" name="Picture 8" descr="NationalLogo1">
            <a:extLst>
              <a:ext uri="{FF2B5EF4-FFF2-40B4-BE49-F238E27FC236}">
                <a16:creationId xmlns:a16="http://schemas.microsoft.com/office/drawing/2014/main" id="{6E440296-7674-4B6A-A57D-A577B86A54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765175"/>
            <a:ext cx="1944687" cy="189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7A413D6C-93C9-434D-8AEF-B8F85B41331B}"/>
              </a:ext>
            </a:extLst>
          </p:cNvPr>
          <p:cNvPicPr>
            <a:picLocks noChangeAspect="1"/>
          </p:cNvPicPr>
          <p:nvPr/>
        </p:nvPicPr>
        <p:blipFill rotWithShape="1">
          <a:blip r:embed="rId3">
            <a:extLst>
              <a:ext uri="{28A0092B-C50C-407E-A947-70E740481C1C}">
                <a14:useLocalDpi xmlns:a14="http://schemas.microsoft.com/office/drawing/2010/main" val="0"/>
              </a:ext>
            </a:extLst>
          </a:blip>
          <a:srcRect l="24335" r="23426" b="4055"/>
          <a:stretch/>
        </p:blipFill>
        <p:spPr>
          <a:xfrm>
            <a:off x="504032" y="2978211"/>
            <a:ext cx="2087562" cy="2557339"/>
          </a:xfrm>
          <a:prstGeom prst="rect">
            <a:avLst/>
          </a:prstGeom>
        </p:spPr>
      </p:pic>
    </p:spTree>
  </p:cSld>
  <p:clrMapOvr>
    <a:masterClrMapping/>
  </p:clrMapOvr>
  <p:transition>
    <p:cover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24B66D0-79AF-4027-B917-2D6E9E0A3986}"/>
              </a:ext>
            </a:extLst>
          </p:cNvPr>
          <p:cNvSpPr>
            <a:spLocks noGrp="1"/>
          </p:cNvSpPr>
          <p:nvPr>
            <p:ph idx="1"/>
          </p:nvPr>
        </p:nvSpPr>
        <p:spPr>
          <a:xfrm>
            <a:off x="323528" y="800612"/>
            <a:ext cx="8229600" cy="4068548"/>
          </a:xfrm>
        </p:spPr>
        <p:txBody>
          <a:bodyPr/>
          <a:lstStyle/>
          <a:p>
            <a:r>
              <a:rPr lang="en-US" sz="2000" dirty="0">
                <a:solidFill>
                  <a:srgbClr val="4E4E4E"/>
                </a:solidFill>
                <a:latin typeface="Times New Roman" panose="02020603050405020304" pitchFamily="18" charset="0"/>
                <a:cs typeface="Times New Roman" panose="02020603050405020304" pitchFamily="18" charset="0"/>
              </a:rPr>
              <a:t>The people of Cambodia are among the most resilient people. </a:t>
            </a:r>
          </a:p>
          <a:p>
            <a:r>
              <a:rPr lang="en-US" sz="2000" dirty="0">
                <a:solidFill>
                  <a:srgbClr val="4E4E4E"/>
                </a:solidFill>
                <a:latin typeface="Times New Roman" panose="02020603050405020304" pitchFamily="18" charset="0"/>
                <a:cs typeface="Times New Roman" panose="02020603050405020304" pitchFamily="18" charset="0"/>
              </a:rPr>
              <a:t>Having experienced years of tortuous war, poverty and horror, we remain courteous, friendly and welcoming.</a:t>
            </a:r>
          </a:p>
          <a:p>
            <a:endParaRPr lang="en-US" sz="2000" dirty="0">
              <a:solidFill>
                <a:srgbClr val="4E4E4E"/>
              </a:solidFill>
              <a:latin typeface="Times New Roman" panose="02020603050405020304" pitchFamily="18" charset="0"/>
              <a:cs typeface="Times New Roman" panose="02020603050405020304" pitchFamily="18" charset="0"/>
            </a:endParaRPr>
          </a:p>
          <a:p>
            <a:r>
              <a:rPr lang="en-US" sz="2000" dirty="0">
                <a:solidFill>
                  <a:srgbClr val="4E4E4E"/>
                </a:solidFill>
                <a:latin typeface="Times New Roman" panose="02020603050405020304" pitchFamily="18" charset="0"/>
                <a:cs typeface="Times New Roman" panose="02020603050405020304" pitchFamily="18" charset="0"/>
              </a:rPr>
              <a:t>You'll love the constant array of gentle and smiling faces and the best compliment to pay your hosts is to remain cool-tempered, calm and ready for some warm acquaintance, fun and even laughter.</a:t>
            </a:r>
          </a:p>
          <a:p>
            <a:endParaRPr lang="en-US" sz="2000" dirty="0">
              <a:solidFill>
                <a:srgbClr val="4E4E4E"/>
              </a:solidFill>
              <a:latin typeface="Times New Roman" panose="02020603050405020304" pitchFamily="18" charset="0"/>
              <a:cs typeface="Times New Roman" panose="02020603050405020304" pitchFamily="18" charset="0"/>
            </a:endParaRPr>
          </a:p>
          <a:p>
            <a:r>
              <a:rPr lang="en-US" sz="2000" dirty="0">
                <a:solidFill>
                  <a:srgbClr val="4E4E4E"/>
                </a:solidFill>
                <a:latin typeface="Times New Roman" panose="02020603050405020304" pitchFamily="18" charset="0"/>
                <a:cs typeface="Times New Roman" panose="02020603050405020304" pitchFamily="18" charset="0"/>
              </a:rPr>
              <a:t>Cambodia population 16,767,842 (World bank, 2022) Vietnamese, Chinese, </a:t>
            </a:r>
            <a:r>
              <a:rPr lang="en-US" sz="2000" dirty="0" err="1">
                <a:solidFill>
                  <a:srgbClr val="4E4E4E"/>
                </a:solidFill>
                <a:latin typeface="Times New Roman" panose="02020603050405020304" pitchFamily="18" charset="0"/>
                <a:cs typeface="Times New Roman" panose="02020603050405020304" pitchFamily="18" charset="0"/>
              </a:rPr>
              <a:t>Chams</a:t>
            </a:r>
            <a:r>
              <a:rPr lang="en-US" sz="2000" dirty="0">
                <a:solidFill>
                  <a:srgbClr val="4E4E4E"/>
                </a:solidFill>
                <a:latin typeface="Times New Roman" panose="02020603050405020304" pitchFamily="18" charset="0"/>
                <a:cs typeface="Times New Roman" panose="02020603050405020304" pitchFamily="18" charset="0"/>
              </a:rPr>
              <a:t> and other minorities also live in the country.</a:t>
            </a:r>
          </a:p>
        </p:txBody>
      </p:sp>
      <p:sp>
        <p:nvSpPr>
          <p:cNvPr id="3" name="Title 2">
            <a:extLst>
              <a:ext uri="{FF2B5EF4-FFF2-40B4-BE49-F238E27FC236}">
                <a16:creationId xmlns:a16="http://schemas.microsoft.com/office/drawing/2014/main" id="{DC21697C-FBAF-45BF-9144-F281A1A7917A}"/>
              </a:ext>
            </a:extLst>
          </p:cNvPr>
          <p:cNvSpPr>
            <a:spLocks noGrp="1"/>
          </p:cNvSpPr>
          <p:nvPr>
            <p:ph type="title"/>
          </p:nvPr>
        </p:nvSpPr>
        <p:spPr>
          <a:xfrm>
            <a:off x="453434" y="0"/>
            <a:ext cx="8229600" cy="1143000"/>
          </a:xfrm>
        </p:spPr>
        <p:txBody>
          <a:bodyPr/>
          <a:lstStyle/>
          <a:p>
            <a:r>
              <a:rPr lang="en-US" altLang="en-US" dirty="0">
                <a:latin typeface="Times New Roman" panose="02020603050405020304" pitchFamily="18" charset="0"/>
                <a:cs typeface="Times New Roman" panose="02020603050405020304" pitchFamily="18" charset="0"/>
              </a:rPr>
              <a:t>People</a:t>
            </a:r>
            <a:endParaRPr lang="en-US" dirty="0"/>
          </a:p>
        </p:txBody>
      </p:sp>
      <p:pic>
        <p:nvPicPr>
          <p:cNvPr id="5" name="Picture 4">
            <a:extLst>
              <a:ext uri="{FF2B5EF4-FFF2-40B4-BE49-F238E27FC236}">
                <a16:creationId xmlns:a16="http://schemas.microsoft.com/office/drawing/2014/main" id="{5E041F98-7347-4442-82E3-D1D2FC2984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664" y="4653136"/>
            <a:ext cx="2768892" cy="18459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6">
            <a:extLst>
              <a:ext uri="{FF2B5EF4-FFF2-40B4-BE49-F238E27FC236}">
                <a16:creationId xmlns:a16="http://schemas.microsoft.com/office/drawing/2014/main" id="{B8BC4F6C-44B6-4D17-8FC5-F1D8B3AEE6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0072" y="4149080"/>
            <a:ext cx="2588872" cy="25888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822925924"/>
      </p:ext>
    </p:extLst>
  </p:cSld>
  <p:clrMapOvr>
    <a:masterClrMapping/>
  </p:clrMapOvr>
  <p:transition>
    <p:cover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a:extLst>
              <a:ext uri="{FF2B5EF4-FFF2-40B4-BE49-F238E27FC236}">
                <a16:creationId xmlns:a16="http://schemas.microsoft.com/office/drawing/2014/main" id="{529E8852-35FA-44E5-8A7E-168546F928A4}"/>
              </a:ext>
            </a:extLst>
          </p:cNvPr>
          <p:cNvSpPr>
            <a:spLocks noGrp="1"/>
          </p:cNvSpPr>
          <p:nvPr>
            <p:ph idx="1"/>
          </p:nvPr>
        </p:nvSpPr>
        <p:spPr>
          <a:xfrm>
            <a:off x="467518" y="1124744"/>
            <a:ext cx="8208963" cy="5113337"/>
          </a:xfrm>
        </p:spPr>
        <p:txBody>
          <a:bodyPr/>
          <a:lstStyle/>
          <a:p>
            <a:pPr algn="thaiDist" eaLnBrk="1" hangingPunct="1">
              <a:lnSpc>
                <a:spcPct val="90000"/>
              </a:lnSpc>
            </a:pPr>
            <a:r>
              <a:rPr lang="en-US" altLang="en-US" sz="2400" dirty="0">
                <a:latin typeface="Times New Roman" panose="02020603050405020304" pitchFamily="18" charset="0"/>
                <a:cs typeface="Cordia New" panose="020B0304020202020204" pitchFamily="34" charset="-34"/>
              </a:rPr>
              <a:t>Cambodia is a South East Asian Country and that as Phnom Penh</a:t>
            </a:r>
            <a:r>
              <a:rPr lang="th-TH" altLang="en-US" sz="2400" dirty="0">
                <a:latin typeface="Times New Roman" panose="02020603050405020304" pitchFamily="18" charset="0"/>
              </a:rPr>
              <a:t> </a:t>
            </a:r>
            <a:r>
              <a:rPr lang="en-US" altLang="en-US" sz="2400" dirty="0">
                <a:latin typeface="Times New Roman" panose="02020603050405020304" pitchFamily="18" charset="0"/>
                <a:cs typeface="Cordia New" panose="020B0304020202020204" pitchFamily="34" charset="-34"/>
              </a:rPr>
              <a:t>as its capital city. The states of Funan and </a:t>
            </a:r>
            <a:r>
              <a:rPr lang="en-US" altLang="en-US" sz="2400" dirty="0" err="1">
                <a:latin typeface="Times New Roman" panose="02020603050405020304" pitchFamily="18" charset="0"/>
                <a:cs typeface="Cordia New" panose="020B0304020202020204" pitchFamily="34" charset="-34"/>
              </a:rPr>
              <a:t>Chenla</a:t>
            </a:r>
            <a:r>
              <a:rPr lang="en-US" altLang="en-US" sz="2400" dirty="0">
                <a:latin typeface="Times New Roman" panose="02020603050405020304" pitchFamily="18" charset="0"/>
                <a:cs typeface="Cordia New" panose="020B0304020202020204" pitchFamily="34" charset="-34"/>
              </a:rPr>
              <a:t> were previously assumed</a:t>
            </a:r>
            <a:r>
              <a:rPr lang="th-TH" altLang="en-US" sz="2400" dirty="0">
                <a:latin typeface="Times New Roman" panose="02020603050405020304" pitchFamily="18" charset="0"/>
              </a:rPr>
              <a:t> </a:t>
            </a:r>
            <a:r>
              <a:rPr lang="en-US" altLang="en-US" sz="2400" dirty="0">
                <a:latin typeface="Times New Roman" panose="02020603050405020304" pitchFamily="18" charset="0"/>
                <a:cs typeface="Cordia New" panose="020B0304020202020204" pitchFamily="34" charset="-34"/>
              </a:rPr>
              <a:t>by the historians to be closely related to the countries of China and India</a:t>
            </a:r>
          </a:p>
          <a:p>
            <a:pPr algn="thaiDist" eaLnBrk="1" hangingPunct="1">
              <a:lnSpc>
                <a:spcPct val="90000"/>
              </a:lnSpc>
              <a:buFontTx/>
              <a:buNone/>
            </a:pPr>
            <a:endParaRPr lang="en-US" altLang="en-US" sz="2400" dirty="0">
              <a:latin typeface="Times New Roman" panose="02020603050405020304" pitchFamily="18" charset="0"/>
              <a:cs typeface="Cordia New" panose="020B0304020202020204" pitchFamily="34" charset="-34"/>
            </a:endParaRPr>
          </a:p>
          <a:p>
            <a:pPr algn="thaiDist" eaLnBrk="1" hangingPunct="1">
              <a:lnSpc>
                <a:spcPct val="90000"/>
              </a:lnSpc>
            </a:pPr>
            <a:r>
              <a:rPr lang="en-US" altLang="en-US" sz="2400" dirty="0">
                <a:latin typeface="Times New Roman" panose="02020603050405020304" pitchFamily="18" charset="0"/>
                <a:cs typeface="Cordia New" panose="020B0304020202020204" pitchFamily="34" charset="-34"/>
              </a:rPr>
              <a:t>The Khmer Empire rose into power and thrived during the period from 9</a:t>
            </a:r>
            <a:r>
              <a:rPr lang="en-US" altLang="en-US" sz="2400" baseline="30000" dirty="0">
                <a:latin typeface="Times New Roman" panose="02020603050405020304" pitchFamily="18" charset="0"/>
                <a:cs typeface="Cordia New" panose="020B0304020202020204" pitchFamily="34" charset="-34"/>
              </a:rPr>
              <a:t>th</a:t>
            </a:r>
            <a:r>
              <a:rPr lang="en-US" altLang="en-US" sz="2400" dirty="0">
                <a:latin typeface="Times New Roman" panose="02020603050405020304" pitchFamily="18" charset="0"/>
                <a:cs typeface="Cordia New" panose="020B0304020202020204" pitchFamily="34" charset="-34"/>
              </a:rPr>
              <a:t> century to13th century. After the fall of the states. History of Cambodia that the center power in the Angkor and China of capitals were built here among with temples. But during 1432 the capital was shifted to </a:t>
            </a:r>
            <a:r>
              <a:rPr lang="en-US" altLang="en-US" sz="2400" dirty="0" err="1">
                <a:latin typeface="Times New Roman" panose="02020603050405020304" pitchFamily="18" charset="0"/>
                <a:cs typeface="Cordia New" panose="020B0304020202020204" pitchFamily="34" charset="-34"/>
              </a:rPr>
              <a:t>Lovek</a:t>
            </a:r>
            <a:r>
              <a:rPr lang="en-US" altLang="en-US" sz="2400" dirty="0">
                <a:latin typeface="Times New Roman" panose="02020603050405020304" pitchFamily="18" charset="0"/>
                <a:cs typeface="Cordia New" panose="020B0304020202020204" pitchFamily="34" charset="-34"/>
              </a:rPr>
              <a:t>.</a:t>
            </a:r>
          </a:p>
          <a:p>
            <a:pPr algn="thaiDist" eaLnBrk="1" hangingPunct="1">
              <a:lnSpc>
                <a:spcPct val="90000"/>
              </a:lnSpc>
            </a:pPr>
            <a:endParaRPr lang="th-TH" altLang="en-US" sz="2400" dirty="0">
              <a:latin typeface="Times New Roman" panose="02020603050405020304" pitchFamily="18" charset="0"/>
            </a:endParaRPr>
          </a:p>
          <a:p>
            <a:pPr algn="thaiDist" eaLnBrk="1" hangingPunct="1">
              <a:lnSpc>
                <a:spcPct val="90000"/>
              </a:lnSpc>
            </a:pPr>
            <a:r>
              <a:rPr lang="en-US" altLang="en-US" sz="2400" dirty="0">
                <a:latin typeface="Times New Roman" panose="02020603050405020304" pitchFamily="18" charset="0"/>
                <a:cs typeface="Cordia New" panose="020B0304020202020204" pitchFamily="34" charset="-34"/>
              </a:rPr>
              <a:t>Cambodia, to protect King Norodom in the year of 1863 asked for protection of France. Cambodia became and continued as the protectorate of France from the years of 1863 to 1953.</a:t>
            </a:r>
            <a:endParaRPr lang="th-TH" altLang="en-US" sz="2400" dirty="0">
              <a:latin typeface="Times New Roman" panose="02020603050405020304" pitchFamily="18" charset="0"/>
            </a:endParaRPr>
          </a:p>
        </p:txBody>
      </p:sp>
      <p:sp>
        <p:nvSpPr>
          <p:cNvPr id="9218" name="Rectangle 2">
            <a:extLst>
              <a:ext uri="{FF2B5EF4-FFF2-40B4-BE49-F238E27FC236}">
                <a16:creationId xmlns:a16="http://schemas.microsoft.com/office/drawing/2014/main" id="{4873C072-95DC-4C14-9A6B-5810EDD91F5B}"/>
              </a:ext>
            </a:extLst>
          </p:cNvPr>
          <p:cNvSpPr>
            <a:spLocks noGrp="1" noChangeArrowheads="1"/>
          </p:cNvSpPr>
          <p:nvPr>
            <p:ph type="title"/>
          </p:nvPr>
        </p:nvSpPr>
        <p:spPr>
          <a:xfrm>
            <a:off x="428625" y="428625"/>
            <a:ext cx="5040313" cy="574675"/>
          </a:xfrm>
        </p:spPr>
        <p:txBody>
          <a:bodyPr>
            <a:normAutofit fontScale="90000"/>
          </a:bodyPr>
          <a:lstStyle/>
          <a:p>
            <a:pPr eaLnBrk="1" fontAlgn="auto" hangingPunct="1">
              <a:spcAft>
                <a:spcPts val="0"/>
              </a:spcAft>
              <a:defRPr/>
            </a:pPr>
            <a:r>
              <a:rPr lang="en-US" sz="3200" dirty="0">
                <a:latin typeface="Times New Roman" pitchFamily="18" charset="0"/>
              </a:rPr>
              <a:t>History of Cambodia</a:t>
            </a:r>
            <a:endParaRPr lang="th-TH" sz="3200" dirty="0">
              <a:latin typeface="Times New Roman" pitchFamily="18" charset="0"/>
            </a:endParaRPr>
          </a:p>
        </p:txBody>
      </p:sp>
    </p:spTree>
  </p:cSld>
  <p:clrMapOvr>
    <a:masterClrMapping/>
  </p:clrMapOvr>
  <p:transition>
    <p:cover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a:extLst>
              <a:ext uri="{FF2B5EF4-FFF2-40B4-BE49-F238E27FC236}">
                <a16:creationId xmlns:a16="http://schemas.microsoft.com/office/drawing/2014/main" id="{CD47582A-CCBF-4F89-B501-C1D8BFA0E115}"/>
              </a:ext>
            </a:extLst>
          </p:cNvPr>
          <p:cNvSpPr>
            <a:spLocks noGrp="1" noChangeArrowheads="1"/>
          </p:cNvSpPr>
          <p:nvPr>
            <p:ph idx="1"/>
          </p:nvPr>
        </p:nvSpPr>
        <p:spPr>
          <a:xfrm>
            <a:off x="457200" y="836712"/>
            <a:ext cx="8229600" cy="5471889"/>
          </a:xfrm>
        </p:spPr>
        <p:txBody>
          <a:bodyPr>
            <a:normAutofit fontScale="92500"/>
          </a:bodyPr>
          <a:lstStyle/>
          <a:p>
            <a:pPr marL="365760" indent="-256032" algn="thaiDist" eaLnBrk="1" fontAlgn="auto" hangingPunct="1">
              <a:spcAft>
                <a:spcPts val="0"/>
              </a:spcAft>
              <a:buFont typeface="Wingdings 3"/>
              <a:buChar char=""/>
              <a:defRPr/>
            </a:pPr>
            <a:r>
              <a:rPr lang="en-US" sz="2400" dirty="0">
                <a:latin typeface="Times New Roman" pitchFamily="18" charset="0"/>
              </a:rPr>
              <a:t>A French colony developed in this country. But on the November 9, 1953, Cambodia attained its independence and came under the constitutional monarchy of King Norodom Sihanouk.</a:t>
            </a:r>
          </a:p>
          <a:p>
            <a:pPr marL="365760" indent="-256032" algn="thaiDist" eaLnBrk="1" fontAlgn="auto" hangingPunct="1">
              <a:spcAft>
                <a:spcPts val="0"/>
              </a:spcAft>
              <a:buFontTx/>
              <a:buNone/>
              <a:defRPr/>
            </a:pPr>
            <a:endParaRPr lang="en-US" sz="2400" dirty="0">
              <a:latin typeface="Times New Roman" pitchFamily="18" charset="0"/>
            </a:endParaRPr>
          </a:p>
          <a:p>
            <a:pPr marL="365760" indent="-256032" algn="thaiDist" eaLnBrk="1" fontAlgn="auto" hangingPunct="1">
              <a:spcAft>
                <a:spcPts val="0"/>
              </a:spcAft>
              <a:buFont typeface="Wingdings 3"/>
              <a:buChar char=""/>
              <a:defRPr/>
            </a:pPr>
            <a:r>
              <a:rPr lang="en-US" sz="2400" dirty="0">
                <a:latin typeface="Times New Roman" pitchFamily="18" charset="0"/>
              </a:rPr>
              <a:t>In the years of 1975, the Khmer Rouge again rose to power and reached Phnom Penh and changed the name of the country Cambodia to the Democratic Kampuchea. </a:t>
            </a:r>
          </a:p>
          <a:p>
            <a:pPr marL="365760" indent="-256032" algn="thaiDist" eaLnBrk="1" fontAlgn="auto" hangingPunct="1">
              <a:spcAft>
                <a:spcPts val="0"/>
              </a:spcAft>
              <a:buFont typeface="Wingdings 3"/>
              <a:buChar char=""/>
              <a:defRPr/>
            </a:pPr>
            <a:endParaRPr lang="en-US" sz="2400" dirty="0">
              <a:latin typeface="Times New Roman" pitchFamily="18" charset="0"/>
            </a:endParaRPr>
          </a:p>
          <a:p>
            <a:pPr marL="365760" indent="-256032" algn="thaiDist" eaLnBrk="1" fontAlgn="auto" hangingPunct="1">
              <a:spcAft>
                <a:spcPts val="0"/>
              </a:spcAft>
              <a:buFont typeface="Wingdings 3"/>
              <a:buChar char=""/>
              <a:defRPr/>
            </a:pPr>
            <a:r>
              <a:rPr lang="en-US" sz="2400" dirty="0">
                <a:latin typeface="Times New Roman" pitchFamily="18" charset="0"/>
              </a:rPr>
              <a:t>After all these violence meted out to the nation and its people in the 1970s and the 1980s the renovation process again started to bring back the political stability to Cambodia. Cambodia has been helped economically by various developed countries like France, Australia Japan, Canada, and the United States.</a:t>
            </a:r>
          </a:p>
          <a:p>
            <a:pPr marL="365760" indent="-256032" algn="thaiDist" eaLnBrk="1" fontAlgn="auto" hangingPunct="1">
              <a:spcAft>
                <a:spcPts val="0"/>
              </a:spcAft>
              <a:buFont typeface="Wingdings 3"/>
              <a:buChar char=""/>
              <a:defRPr/>
            </a:pPr>
            <a:r>
              <a:rPr lang="en-US" sz="2400" dirty="0">
                <a:latin typeface="Times New Roman" pitchFamily="18" charset="0"/>
              </a:rPr>
              <a:t>In 1993, we start the first election was helped UN.</a:t>
            </a:r>
          </a:p>
          <a:p>
            <a:pPr marL="365760" indent="-256032" algn="thaiDist" eaLnBrk="1" fontAlgn="auto" hangingPunct="1">
              <a:spcAft>
                <a:spcPts val="0"/>
              </a:spcAft>
              <a:buFont typeface="Wingdings 3"/>
              <a:buChar char=""/>
              <a:defRPr/>
            </a:pPr>
            <a:endParaRPr lang="th-TH" sz="2400" dirty="0">
              <a:latin typeface="Times New Roman" pitchFamily="18" charset="0"/>
            </a:endParaRPr>
          </a:p>
        </p:txBody>
      </p:sp>
      <p:sp>
        <p:nvSpPr>
          <p:cNvPr id="10242" name="Rectangle 2">
            <a:extLst>
              <a:ext uri="{FF2B5EF4-FFF2-40B4-BE49-F238E27FC236}">
                <a16:creationId xmlns:a16="http://schemas.microsoft.com/office/drawing/2014/main" id="{F36D1A84-668B-41B9-B9F2-C981ADEE186D}"/>
              </a:ext>
            </a:extLst>
          </p:cNvPr>
          <p:cNvSpPr>
            <a:spLocks noGrp="1" noChangeArrowheads="1"/>
          </p:cNvSpPr>
          <p:nvPr>
            <p:ph type="title"/>
          </p:nvPr>
        </p:nvSpPr>
        <p:spPr>
          <a:xfrm>
            <a:off x="395288" y="115888"/>
            <a:ext cx="6391275" cy="504825"/>
          </a:xfrm>
        </p:spPr>
        <p:txBody>
          <a:bodyPr>
            <a:normAutofit fontScale="90000"/>
          </a:bodyPr>
          <a:lstStyle/>
          <a:p>
            <a:pPr eaLnBrk="1" fontAlgn="auto" hangingPunct="1">
              <a:spcAft>
                <a:spcPts val="0"/>
              </a:spcAft>
              <a:defRPr/>
            </a:pPr>
            <a:r>
              <a:rPr lang="en-US" sz="3200">
                <a:latin typeface="Times New Roman" pitchFamily="18" charset="0"/>
              </a:rPr>
              <a:t>History of Cambodia</a:t>
            </a:r>
            <a:endParaRPr lang="th-TH" sz="3200">
              <a:latin typeface="Times New Roman" pitchFamily="18" charset="0"/>
            </a:endParaRPr>
          </a:p>
        </p:txBody>
      </p:sp>
    </p:spTree>
  </p:cSld>
  <p:clrMapOvr>
    <a:masterClrMapping/>
  </p:clrMapOvr>
  <p:transition>
    <p:cover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a:extLst>
              <a:ext uri="{FF2B5EF4-FFF2-40B4-BE49-F238E27FC236}">
                <a16:creationId xmlns:a16="http://schemas.microsoft.com/office/drawing/2014/main" id="{3825E2BE-8D2E-4E77-9136-90D2D01D224B}"/>
              </a:ext>
            </a:extLst>
          </p:cNvPr>
          <p:cNvSpPr>
            <a:spLocks noGrp="1" noChangeArrowheads="1"/>
          </p:cNvSpPr>
          <p:nvPr>
            <p:ph type="title"/>
          </p:nvPr>
        </p:nvSpPr>
        <p:spPr>
          <a:xfrm>
            <a:off x="2555776" y="332656"/>
            <a:ext cx="4391025" cy="692150"/>
          </a:xfrm>
        </p:spPr>
        <p:txBody>
          <a:bodyPr/>
          <a:lstStyle/>
          <a:p>
            <a:pPr eaLnBrk="1" fontAlgn="auto" hangingPunct="1">
              <a:spcAft>
                <a:spcPts val="0"/>
              </a:spcAft>
              <a:defRPr/>
            </a:pPr>
            <a:r>
              <a:rPr lang="en-US" sz="3200" dirty="0">
                <a:latin typeface="Times New Roman" pitchFamily="18" charset="0"/>
              </a:rPr>
              <a:t>Culture</a:t>
            </a:r>
            <a:r>
              <a:rPr lang="th-TH" sz="3200" dirty="0">
                <a:latin typeface="Times New Roman" pitchFamily="18" charset="0"/>
              </a:rPr>
              <a:t> </a:t>
            </a:r>
            <a:r>
              <a:rPr lang="en-US" sz="3200" dirty="0">
                <a:latin typeface="Times New Roman" pitchFamily="18" charset="0"/>
              </a:rPr>
              <a:t>in Cambodia</a:t>
            </a:r>
            <a:endParaRPr lang="th-TH" sz="3200" dirty="0">
              <a:latin typeface="Times New Roman" pitchFamily="18" charset="0"/>
            </a:endParaRPr>
          </a:p>
        </p:txBody>
      </p:sp>
      <p:sp>
        <p:nvSpPr>
          <p:cNvPr id="24580" name="Rectangle 3">
            <a:extLst>
              <a:ext uri="{FF2B5EF4-FFF2-40B4-BE49-F238E27FC236}">
                <a16:creationId xmlns:a16="http://schemas.microsoft.com/office/drawing/2014/main" id="{6F1635D8-94C1-47BB-8BF5-E7360C9927F8}"/>
              </a:ext>
            </a:extLst>
          </p:cNvPr>
          <p:cNvSpPr>
            <a:spLocks noGrp="1"/>
          </p:cNvSpPr>
          <p:nvPr>
            <p:ph type="body" sz="half" idx="2"/>
          </p:nvPr>
        </p:nvSpPr>
        <p:spPr>
          <a:xfrm>
            <a:off x="1043608" y="1088740"/>
            <a:ext cx="6840538" cy="4932548"/>
          </a:xfrm>
        </p:spPr>
        <p:txBody>
          <a:bodyPr/>
          <a:lstStyle/>
          <a:p>
            <a:pPr eaLnBrk="1" hangingPunct="1">
              <a:lnSpc>
                <a:spcPct val="90000"/>
              </a:lnSpc>
              <a:buFontTx/>
              <a:buNone/>
            </a:pPr>
            <a:endParaRPr lang="th-TH" altLang="en-US" sz="2400" dirty="0">
              <a:latin typeface="Times New Roman" panose="02020603050405020304" pitchFamily="18" charset="0"/>
            </a:endParaRPr>
          </a:p>
          <a:p>
            <a:pPr algn="thaiDist" eaLnBrk="1" hangingPunct="1">
              <a:lnSpc>
                <a:spcPct val="90000"/>
              </a:lnSpc>
            </a:pPr>
            <a:r>
              <a:rPr lang="th-TH" altLang="en-US" sz="2400" dirty="0">
                <a:latin typeface="Times New Roman" panose="02020603050405020304" pitchFamily="18" charset="0"/>
              </a:rPr>
              <a:t> Throughout Cambodia's long history, a major source of inspiration was from religion. </a:t>
            </a:r>
          </a:p>
          <a:p>
            <a:pPr algn="thaiDist" eaLnBrk="1" hangingPunct="1">
              <a:lnSpc>
                <a:spcPct val="90000"/>
              </a:lnSpc>
              <a:buFontTx/>
              <a:buNone/>
            </a:pPr>
            <a:endParaRPr lang="th-TH" altLang="en-US" sz="2400" dirty="0">
              <a:latin typeface="Times New Roman" panose="02020603050405020304" pitchFamily="18" charset="0"/>
            </a:endParaRPr>
          </a:p>
          <a:p>
            <a:pPr algn="thaiDist" eaLnBrk="1" hangingPunct="1">
              <a:lnSpc>
                <a:spcPct val="90000"/>
              </a:lnSpc>
            </a:pPr>
            <a:r>
              <a:rPr lang="th-TH" altLang="en-US" sz="2400" dirty="0">
                <a:latin typeface="Times New Roman" panose="02020603050405020304" pitchFamily="18" charset="0"/>
              </a:rPr>
              <a:t>Throughout nearly two millennium, Cambodians developed a unique Khmer belief from the syncreticism of indigenous animisticbeliefs and the Indian religions of Buddhism and Hinduism. </a:t>
            </a:r>
          </a:p>
          <a:p>
            <a:pPr algn="thaiDist" eaLnBrk="1" hangingPunct="1">
              <a:lnSpc>
                <a:spcPct val="90000"/>
              </a:lnSpc>
            </a:pPr>
            <a:endParaRPr lang="th-TH" altLang="en-US" sz="2400" dirty="0">
              <a:latin typeface="Times New Roman" panose="02020603050405020304" pitchFamily="18" charset="0"/>
            </a:endParaRPr>
          </a:p>
          <a:p>
            <a:pPr algn="thaiDist" eaLnBrk="1" hangingPunct="1">
              <a:lnSpc>
                <a:spcPct val="90000"/>
              </a:lnSpc>
            </a:pPr>
            <a:r>
              <a:rPr lang="th-TH" altLang="en-US" sz="2400" dirty="0">
                <a:latin typeface="Times New Roman" panose="02020603050405020304" pitchFamily="18" charset="0"/>
              </a:rPr>
              <a:t>Indian culture and civilization, including its language and arts reached mainland Southeast Asia around the 1st century.</a:t>
            </a:r>
          </a:p>
        </p:txBody>
      </p:sp>
    </p:spTree>
  </p:cSld>
  <p:clrMapOvr>
    <a:masterClrMapping/>
  </p:clrMapOvr>
  <p:transition>
    <p:cover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061A1-9501-4288-9312-DB1689B97ADF}"/>
              </a:ext>
            </a:extLst>
          </p:cNvPr>
          <p:cNvSpPr>
            <a:spLocks noGrp="1"/>
          </p:cNvSpPr>
          <p:nvPr>
            <p:ph type="title"/>
          </p:nvPr>
        </p:nvSpPr>
        <p:spPr>
          <a:xfrm>
            <a:off x="457200" y="0"/>
            <a:ext cx="8229600" cy="1143000"/>
          </a:xfrm>
        </p:spPr>
        <p:txBody>
          <a:bodyPr>
            <a:normAutofit/>
          </a:bodyPr>
          <a:lstStyle/>
          <a:p>
            <a:pPr algn="ctr"/>
            <a:r>
              <a:rPr lang="en-US" sz="4800" dirty="0">
                <a:latin typeface="Times New Roman" pitchFamily="18" charset="0"/>
              </a:rPr>
              <a:t>Greetings</a:t>
            </a:r>
            <a:endParaRPr lang="en-US" sz="4400" dirty="0"/>
          </a:p>
        </p:txBody>
      </p:sp>
      <p:pic>
        <p:nvPicPr>
          <p:cNvPr id="5" name="Picture 4">
            <a:extLst>
              <a:ext uri="{FF2B5EF4-FFF2-40B4-BE49-F238E27FC236}">
                <a16:creationId xmlns:a16="http://schemas.microsoft.com/office/drawing/2014/main" id="{25DDB68D-2875-4CFB-A4D3-DF4D8402C9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5750" y="908720"/>
            <a:ext cx="4512500" cy="3384376"/>
          </a:xfrm>
          <a:prstGeom prst="rect">
            <a:avLst/>
          </a:prstGeom>
        </p:spPr>
      </p:pic>
      <p:sp>
        <p:nvSpPr>
          <p:cNvPr id="6" name="Rectangle 3">
            <a:extLst>
              <a:ext uri="{FF2B5EF4-FFF2-40B4-BE49-F238E27FC236}">
                <a16:creationId xmlns:a16="http://schemas.microsoft.com/office/drawing/2014/main" id="{A42E4851-0966-4B2D-AE64-DD26FA6254FA}"/>
              </a:ext>
            </a:extLst>
          </p:cNvPr>
          <p:cNvSpPr>
            <a:spLocks noGrp="1"/>
          </p:cNvSpPr>
          <p:nvPr>
            <p:ph type="body" sz="half" idx="2"/>
          </p:nvPr>
        </p:nvSpPr>
        <p:spPr>
          <a:xfrm>
            <a:off x="827584" y="3933056"/>
            <a:ext cx="7859216" cy="2304231"/>
          </a:xfrm>
        </p:spPr>
        <p:txBody>
          <a:bodyPr/>
          <a:lstStyle/>
          <a:p>
            <a:pPr eaLnBrk="1" hangingPunct="1">
              <a:lnSpc>
                <a:spcPct val="90000"/>
              </a:lnSpc>
            </a:pPr>
            <a:endParaRPr lang="en-US" altLang="en-US" sz="2000" dirty="0">
              <a:latin typeface="Times New Roman" panose="02020603050405020304" pitchFamily="18" charset="0"/>
              <a:cs typeface="Cordia New" panose="020B0304020202020204" pitchFamily="34" charset="-34"/>
            </a:endParaRPr>
          </a:p>
          <a:p>
            <a:pPr eaLnBrk="1" hangingPunct="1">
              <a:lnSpc>
                <a:spcPct val="150000"/>
              </a:lnSpc>
            </a:pPr>
            <a:r>
              <a:rPr lang="en-US" altLang="en-US" sz="2000" dirty="0">
                <a:latin typeface="Times New Roman" panose="02020603050405020304" pitchFamily="18" charset="0"/>
                <a:cs typeface="Cordia New" panose="020B0304020202020204" pitchFamily="34" charset="-34"/>
              </a:rPr>
              <a:t>Men should not look women directly in the eye. (They may become confused, feel uncomfortable, nervous, shy, and not respected.) </a:t>
            </a:r>
          </a:p>
          <a:p>
            <a:pPr eaLnBrk="1" hangingPunct="1">
              <a:lnSpc>
                <a:spcPct val="150000"/>
              </a:lnSpc>
            </a:pPr>
            <a:r>
              <a:rPr lang="en-US" altLang="en-US" sz="2000" dirty="0">
                <a:latin typeface="Times New Roman" panose="02020603050405020304" pitchFamily="18" charset="0"/>
                <a:cs typeface="Cordia New" panose="020B0304020202020204" pitchFamily="34" charset="-34"/>
              </a:rPr>
              <a:t>Men should not hug, kiss, or touch the body of a Khmer woman while greeting her. (She will lose respect and feel embarrassed.) </a:t>
            </a:r>
            <a:endParaRPr lang="km-KH" altLang="en-US" sz="2000" dirty="0">
              <a:latin typeface="Times New Roman" panose="02020603050405020304" pitchFamily="18" charset="0"/>
              <a:cs typeface="Cordia New" panose="020B0304020202020204" pitchFamily="34" charset="-34"/>
            </a:endParaRPr>
          </a:p>
        </p:txBody>
      </p:sp>
    </p:spTree>
    <p:extLst>
      <p:ext uri="{BB962C8B-B14F-4D97-AF65-F5344CB8AC3E}">
        <p14:creationId xmlns:p14="http://schemas.microsoft.com/office/powerpoint/2010/main" val="3862267683"/>
      </p:ext>
    </p:extLst>
  </p:cSld>
  <p:clrMapOvr>
    <a:masterClrMapping/>
  </p:clrMapOvr>
  <p:transition>
    <p:cover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97DD78F3-FD7C-42C0-9E54-F63871EBBCFB}"/>
              </a:ext>
            </a:extLst>
          </p:cNvPr>
          <p:cNvSpPr>
            <a:spLocks noGrp="1" noChangeArrowheads="1"/>
          </p:cNvSpPr>
          <p:nvPr>
            <p:ph type="title"/>
          </p:nvPr>
        </p:nvSpPr>
        <p:spPr>
          <a:xfrm>
            <a:off x="428624" y="214313"/>
            <a:ext cx="4935464" cy="503237"/>
          </a:xfrm>
        </p:spPr>
        <p:txBody>
          <a:bodyPr/>
          <a:lstStyle/>
          <a:p>
            <a:pPr eaLnBrk="1" fontAlgn="auto" hangingPunct="1">
              <a:spcAft>
                <a:spcPts val="0"/>
              </a:spcAft>
              <a:defRPr/>
            </a:pPr>
            <a:r>
              <a:rPr lang="en-US" sz="2400" dirty="0">
                <a:latin typeface="Times New Roman" pitchFamily="18" charset="0"/>
              </a:rPr>
              <a:t>Five level of Greeting</a:t>
            </a:r>
            <a:endParaRPr lang="th-TH" sz="2400" dirty="0">
              <a:latin typeface="Times New Roman" pitchFamily="18" charset="0"/>
            </a:endParaRPr>
          </a:p>
        </p:txBody>
      </p:sp>
      <p:sp>
        <p:nvSpPr>
          <p:cNvPr id="26627" name="Rectangle 3">
            <a:extLst>
              <a:ext uri="{FF2B5EF4-FFF2-40B4-BE49-F238E27FC236}">
                <a16:creationId xmlns:a16="http://schemas.microsoft.com/office/drawing/2014/main" id="{6CB7876D-BA96-4C88-AE6C-C72CDA25FA62}"/>
              </a:ext>
            </a:extLst>
          </p:cNvPr>
          <p:cNvSpPr>
            <a:spLocks noGrp="1"/>
          </p:cNvSpPr>
          <p:nvPr>
            <p:ph type="body" sz="half" idx="2"/>
          </p:nvPr>
        </p:nvSpPr>
        <p:spPr>
          <a:xfrm>
            <a:off x="2339752" y="692696"/>
            <a:ext cx="6553423" cy="6119961"/>
          </a:xfrm>
        </p:spPr>
        <p:txBody>
          <a:bodyPr/>
          <a:lstStyle/>
          <a:p>
            <a:pPr eaLnBrk="1" hangingPunct="1">
              <a:lnSpc>
                <a:spcPct val="90000"/>
              </a:lnSpc>
            </a:pPr>
            <a:r>
              <a:rPr lang="en-US" sz="2000" b="1" dirty="0" err="1">
                <a:solidFill>
                  <a:srgbClr val="212529"/>
                </a:solidFill>
                <a:latin typeface="-apple-system"/>
              </a:rPr>
              <a:t>Sampeah</a:t>
            </a:r>
            <a:r>
              <a:rPr lang="en-US" sz="2000" dirty="0">
                <a:solidFill>
                  <a:srgbClr val="212529"/>
                </a:solidFill>
                <a:latin typeface="-apple-system"/>
              </a:rPr>
              <a:t> is a form of greeting, it is also a common way to say thanks or apologize and is an important part of Khmer culture.</a:t>
            </a:r>
          </a:p>
          <a:p>
            <a:pPr marL="109537" indent="0" eaLnBrk="1" hangingPunct="1">
              <a:lnSpc>
                <a:spcPct val="90000"/>
              </a:lnSpc>
              <a:buNone/>
            </a:pPr>
            <a:endParaRPr lang="en-US" altLang="en-US" sz="2000" dirty="0">
              <a:latin typeface="Times New Roman" panose="02020603050405020304" pitchFamily="18" charset="0"/>
              <a:cs typeface="Cordia New" panose="020B0304020202020204" pitchFamily="34" charset="-34"/>
            </a:endParaRPr>
          </a:p>
          <a:p>
            <a:pPr eaLnBrk="1" hangingPunct="1">
              <a:lnSpc>
                <a:spcPct val="90000"/>
              </a:lnSpc>
            </a:pPr>
            <a:r>
              <a:rPr lang="en-US" altLang="en-US" sz="2000" b="1" dirty="0">
                <a:solidFill>
                  <a:srgbClr val="FF0000"/>
                </a:solidFill>
                <a:latin typeface="Times New Roman" panose="02020603050405020304" pitchFamily="18" charset="0"/>
                <a:cs typeface="Cordia New" panose="020B0304020202020204" pitchFamily="34" charset="-34"/>
              </a:rPr>
              <a:t>Chest Level: </a:t>
            </a:r>
            <a:r>
              <a:rPr lang="en-US" altLang="en-US" sz="2000" dirty="0">
                <a:latin typeface="Times New Roman" panose="02020603050405020304" pitchFamily="18" charset="0"/>
                <a:cs typeface="Cordia New" panose="020B0304020202020204" pitchFamily="34" charset="-34"/>
              </a:rPr>
              <a:t>Since the </a:t>
            </a:r>
            <a:r>
              <a:rPr lang="en-US" altLang="en-US" sz="2000" dirty="0" err="1">
                <a:latin typeface="Times New Roman" panose="02020603050405020304" pitchFamily="18" charset="0"/>
                <a:cs typeface="Cordia New" panose="020B0304020202020204" pitchFamily="34" charset="-34"/>
              </a:rPr>
              <a:t>sampeah</a:t>
            </a:r>
            <a:r>
              <a:rPr lang="en-US" altLang="en-US" sz="2000" dirty="0">
                <a:latin typeface="Times New Roman" panose="02020603050405020304" pitchFamily="18" charset="0"/>
                <a:cs typeface="Cordia New" panose="020B0304020202020204" pitchFamily="34" charset="-34"/>
              </a:rPr>
              <a:t> is hierarchical, the first </a:t>
            </a:r>
            <a:r>
              <a:rPr lang="en-US" altLang="en-US" sz="2000" dirty="0" err="1">
                <a:latin typeface="Times New Roman" panose="02020603050405020304" pitchFamily="18" charset="0"/>
                <a:cs typeface="Cordia New" panose="020B0304020202020204" pitchFamily="34" charset="-34"/>
              </a:rPr>
              <a:t>Sampeah</a:t>
            </a:r>
            <a:r>
              <a:rPr lang="en-US" altLang="en-US" sz="2000" dirty="0">
                <a:latin typeface="Times New Roman" panose="02020603050405020304" pitchFamily="18" charset="0"/>
                <a:cs typeface="Cordia New" panose="020B0304020202020204" pitchFamily="34" charset="-34"/>
              </a:rPr>
              <a:t> gesture is on the chest. It is used when you greet friends or other people of the same age or status by placing the budding lotus's hands on the chest. </a:t>
            </a:r>
          </a:p>
          <a:p>
            <a:pPr marL="109537" indent="0" eaLnBrk="1" hangingPunct="1">
              <a:lnSpc>
                <a:spcPct val="90000"/>
              </a:lnSpc>
              <a:buNone/>
            </a:pPr>
            <a:endParaRPr lang="en-US" altLang="en-US" sz="2000" dirty="0">
              <a:latin typeface="Times New Roman" panose="02020603050405020304" pitchFamily="18" charset="0"/>
              <a:cs typeface="Cordia New" panose="020B0304020202020204" pitchFamily="34" charset="-34"/>
            </a:endParaRPr>
          </a:p>
          <a:p>
            <a:pPr eaLnBrk="1" hangingPunct="1">
              <a:lnSpc>
                <a:spcPct val="90000"/>
              </a:lnSpc>
            </a:pPr>
            <a:r>
              <a:rPr lang="en-US" altLang="en-US" sz="2000" b="1" dirty="0">
                <a:solidFill>
                  <a:srgbClr val="FF0000"/>
                </a:solidFill>
                <a:latin typeface="Times New Roman" panose="02020603050405020304" pitchFamily="18" charset="0"/>
                <a:cs typeface="Cordia New" panose="020B0304020202020204" pitchFamily="34" charset="-34"/>
              </a:rPr>
              <a:t>Mouth Level: </a:t>
            </a:r>
            <a:r>
              <a:rPr lang="en-US" altLang="en-US" sz="2000" dirty="0">
                <a:latin typeface="Times New Roman" panose="02020603050405020304" pitchFamily="18" charset="0"/>
                <a:cs typeface="Cordia New" panose="020B0304020202020204" pitchFamily="34" charset="-34"/>
              </a:rPr>
              <a:t>The second one is mostly seen in the palms' positioning on the mouth. It is utilized to greet, thank you, sorry, or say goodbye to people with higher statuses, such as older relatives, bosses, and so on. </a:t>
            </a:r>
          </a:p>
          <a:p>
            <a:pPr marL="109537" indent="0" eaLnBrk="1" hangingPunct="1">
              <a:lnSpc>
                <a:spcPct val="90000"/>
              </a:lnSpc>
              <a:buNone/>
            </a:pPr>
            <a:endParaRPr lang="en-US" altLang="en-US" sz="2000" dirty="0">
              <a:latin typeface="Times New Roman" panose="02020603050405020304" pitchFamily="18" charset="0"/>
              <a:cs typeface="Cordia New" panose="020B0304020202020204" pitchFamily="34" charset="-34"/>
            </a:endParaRPr>
          </a:p>
          <a:p>
            <a:pPr eaLnBrk="1" hangingPunct="1">
              <a:lnSpc>
                <a:spcPct val="90000"/>
              </a:lnSpc>
            </a:pPr>
            <a:r>
              <a:rPr lang="en-US" altLang="en-US" sz="2000" b="1" dirty="0">
                <a:solidFill>
                  <a:srgbClr val="FF0000"/>
                </a:solidFill>
                <a:latin typeface="Times New Roman" panose="02020603050405020304" pitchFamily="18" charset="0"/>
                <a:cs typeface="Cordia New" panose="020B0304020202020204" pitchFamily="34" charset="-34"/>
              </a:rPr>
              <a:t>Nose Level: </a:t>
            </a:r>
            <a:r>
              <a:rPr lang="en-US" altLang="en-US" sz="2000" dirty="0">
                <a:latin typeface="Times New Roman" panose="02020603050405020304" pitchFamily="18" charset="0"/>
                <a:cs typeface="Cordia New" panose="020B0304020202020204" pitchFamily="34" charset="-34"/>
              </a:rPr>
              <a:t>The third </a:t>
            </a:r>
            <a:r>
              <a:rPr lang="en-US" altLang="en-US" sz="2000" dirty="0" err="1">
                <a:latin typeface="Times New Roman" panose="02020603050405020304" pitchFamily="18" charset="0"/>
                <a:cs typeface="Cordia New" panose="020B0304020202020204" pitchFamily="34" charset="-34"/>
              </a:rPr>
              <a:t>Sampeah</a:t>
            </a:r>
            <a:r>
              <a:rPr lang="en-US" altLang="en-US" sz="2000" dirty="0">
                <a:latin typeface="Times New Roman" panose="02020603050405020304" pitchFamily="18" charset="0"/>
                <a:cs typeface="Cordia New" panose="020B0304020202020204" pitchFamily="34" charset="-34"/>
              </a:rPr>
              <a:t> is put at the nose with a head bowing down a little bit. This gesture must be used to show respect to parents, grandparents, teachers, or the elderly.</a:t>
            </a:r>
            <a:endParaRPr lang="th-TH" altLang="en-US" sz="2000" dirty="0">
              <a:latin typeface="Times New Roman" panose="02020603050405020304" pitchFamily="18" charset="0"/>
            </a:endParaRPr>
          </a:p>
        </p:txBody>
      </p:sp>
      <p:pic>
        <p:nvPicPr>
          <p:cNvPr id="5" name="Picture 4">
            <a:extLst>
              <a:ext uri="{FF2B5EF4-FFF2-40B4-BE49-F238E27FC236}">
                <a16:creationId xmlns:a16="http://schemas.microsoft.com/office/drawing/2014/main" id="{EAFF83B3-AE76-4CB9-BC1D-51316CCD9968}"/>
              </a:ext>
            </a:extLst>
          </p:cNvPr>
          <p:cNvPicPr>
            <a:picLocks noChangeAspect="1"/>
          </p:cNvPicPr>
          <p:nvPr/>
        </p:nvPicPr>
        <p:blipFill rotWithShape="1">
          <a:blip r:embed="rId2">
            <a:extLst>
              <a:ext uri="{28A0092B-C50C-407E-A947-70E740481C1C}">
                <a14:useLocalDpi xmlns:a14="http://schemas.microsoft.com/office/drawing/2010/main" val="0"/>
              </a:ext>
            </a:extLst>
          </a:blip>
          <a:srcRect t="76647" r="71751" b="5503"/>
          <a:stretch/>
        </p:blipFill>
        <p:spPr>
          <a:xfrm>
            <a:off x="396692" y="1196752"/>
            <a:ext cx="1690069" cy="1512168"/>
          </a:xfrm>
          <a:prstGeom prst="rect">
            <a:avLst/>
          </a:prstGeom>
        </p:spPr>
      </p:pic>
      <p:pic>
        <p:nvPicPr>
          <p:cNvPr id="7" name="Picture 6">
            <a:extLst>
              <a:ext uri="{FF2B5EF4-FFF2-40B4-BE49-F238E27FC236}">
                <a16:creationId xmlns:a16="http://schemas.microsoft.com/office/drawing/2014/main" id="{D6B5D534-5D23-459D-B91E-B253383563F8}"/>
              </a:ext>
            </a:extLst>
          </p:cNvPr>
          <p:cNvPicPr>
            <a:picLocks noChangeAspect="1"/>
          </p:cNvPicPr>
          <p:nvPr/>
        </p:nvPicPr>
        <p:blipFill rotWithShape="1">
          <a:blip r:embed="rId2">
            <a:extLst>
              <a:ext uri="{28A0092B-C50C-407E-A947-70E740481C1C}">
                <a14:useLocalDpi xmlns:a14="http://schemas.microsoft.com/office/drawing/2010/main" val="0"/>
              </a:ext>
            </a:extLst>
          </a:blip>
          <a:srcRect t="59450" r="70815" b="22700"/>
          <a:stretch/>
        </p:blipFill>
        <p:spPr>
          <a:xfrm>
            <a:off x="396692" y="2901422"/>
            <a:ext cx="1690068" cy="1463682"/>
          </a:xfrm>
          <a:prstGeom prst="rect">
            <a:avLst/>
          </a:prstGeom>
        </p:spPr>
      </p:pic>
      <p:pic>
        <p:nvPicPr>
          <p:cNvPr id="9" name="Picture 8">
            <a:extLst>
              <a:ext uri="{FF2B5EF4-FFF2-40B4-BE49-F238E27FC236}">
                <a16:creationId xmlns:a16="http://schemas.microsoft.com/office/drawing/2014/main" id="{D4D045AE-30E7-4F87-8E06-9769A3CD9D98}"/>
              </a:ext>
            </a:extLst>
          </p:cNvPr>
          <p:cNvPicPr>
            <a:picLocks noChangeAspect="1"/>
          </p:cNvPicPr>
          <p:nvPr/>
        </p:nvPicPr>
        <p:blipFill rotWithShape="1">
          <a:blip r:embed="rId2">
            <a:extLst>
              <a:ext uri="{28A0092B-C50C-407E-A947-70E740481C1C}">
                <a14:useLocalDpi xmlns:a14="http://schemas.microsoft.com/office/drawing/2010/main" val="0"/>
              </a:ext>
            </a:extLst>
          </a:blip>
          <a:srcRect t="42650" r="70815" b="39157"/>
          <a:stretch/>
        </p:blipFill>
        <p:spPr>
          <a:xfrm>
            <a:off x="396691" y="4509120"/>
            <a:ext cx="1713135" cy="1512168"/>
          </a:xfrm>
          <a:prstGeom prst="rect">
            <a:avLst/>
          </a:prstGeom>
        </p:spPr>
      </p:pic>
    </p:spTree>
  </p:cSld>
  <p:clrMapOvr>
    <a:masterClrMapping/>
  </p:clrMapOvr>
  <p:transition>
    <p:cover di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97DD78F3-FD7C-42C0-9E54-F63871EBBCFB}"/>
              </a:ext>
            </a:extLst>
          </p:cNvPr>
          <p:cNvSpPr>
            <a:spLocks noGrp="1" noChangeArrowheads="1"/>
          </p:cNvSpPr>
          <p:nvPr>
            <p:ph type="title"/>
          </p:nvPr>
        </p:nvSpPr>
        <p:spPr>
          <a:xfrm>
            <a:off x="428624" y="214313"/>
            <a:ext cx="3279279" cy="503237"/>
          </a:xfrm>
        </p:spPr>
        <p:txBody>
          <a:bodyPr/>
          <a:lstStyle/>
          <a:p>
            <a:pPr eaLnBrk="1" fontAlgn="auto" hangingPunct="1">
              <a:spcAft>
                <a:spcPts val="0"/>
              </a:spcAft>
              <a:defRPr/>
            </a:pPr>
            <a:r>
              <a:rPr lang="en-US" sz="2400" dirty="0">
                <a:latin typeface="Times New Roman" pitchFamily="18" charset="0"/>
              </a:rPr>
              <a:t>Five level of Greeting</a:t>
            </a:r>
            <a:endParaRPr lang="th-TH" sz="2400" dirty="0">
              <a:latin typeface="Times New Roman" pitchFamily="18" charset="0"/>
            </a:endParaRPr>
          </a:p>
        </p:txBody>
      </p:sp>
      <p:sp>
        <p:nvSpPr>
          <p:cNvPr id="26627" name="Rectangle 3">
            <a:extLst>
              <a:ext uri="{FF2B5EF4-FFF2-40B4-BE49-F238E27FC236}">
                <a16:creationId xmlns:a16="http://schemas.microsoft.com/office/drawing/2014/main" id="{6CB7876D-BA96-4C88-AE6C-C72CDA25FA62}"/>
              </a:ext>
            </a:extLst>
          </p:cNvPr>
          <p:cNvSpPr>
            <a:spLocks noGrp="1"/>
          </p:cNvSpPr>
          <p:nvPr>
            <p:ph type="body" sz="half" idx="2"/>
          </p:nvPr>
        </p:nvSpPr>
        <p:spPr>
          <a:xfrm>
            <a:off x="2433629" y="1076699"/>
            <a:ext cx="6337399" cy="5543897"/>
          </a:xfrm>
        </p:spPr>
        <p:txBody>
          <a:bodyPr/>
          <a:lstStyle/>
          <a:p>
            <a:pPr eaLnBrk="1" hangingPunct="1">
              <a:lnSpc>
                <a:spcPct val="90000"/>
              </a:lnSpc>
            </a:pPr>
            <a:r>
              <a:rPr lang="en-US" altLang="en-US" sz="2000" b="1" dirty="0">
                <a:solidFill>
                  <a:srgbClr val="FF0000"/>
                </a:solidFill>
                <a:latin typeface="Times New Roman" panose="02020603050405020304" pitchFamily="18" charset="0"/>
                <a:cs typeface="Cordia New" panose="020B0304020202020204" pitchFamily="34" charset="-34"/>
              </a:rPr>
              <a:t>Eyebrow Level: </a:t>
            </a:r>
            <a:r>
              <a:rPr lang="en-US" altLang="en-US" sz="2000" dirty="0">
                <a:latin typeface="Times New Roman" panose="02020603050405020304" pitchFamily="18" charset="0"/>
                <a:cs typeface="Cordia New" panose="020B0304020202020204" pitchFamily="34" charset="-34"/>
              </a:rPr>
              <a:t>The fourth one is for respecting the king, monks, or female and male monastics</a:t>
            </a:r>
          </a:p>
          <a:p>
            <a:pPr marL="109537" indent="0" eaLnBrk="1" hangingPunct="1">
              <a:lnSpc>
                <a:spcPct val="90000"/>
              </a:lnSpc>
              <a:buNone/>
            </a:pPr>
            <a:endParaRPr lang="en-US" altLang="en-US" sz="2000" dirty="0">
              <a:latin typeface="Times New Roman" panose="02020603050405020304" pitchFamily="18" charset="0"/>
              <a:cs typeface="Cordia New" panose="020B0304020202020204" pitchFamily="34" charset="-34"/>
            </a:endParaRPr>
          </a:p>
          <a:p>
            <a:pPr marL="109537" indent="0" eaLnBrk="1" hangingPunct="1">
              <a:lnSpc>
                <a:spcPct val="90000"/>
              </a:lnSpc>
              <a:buNone/>
            </a:pPr>
            <a:endParaRPr lang="en-US" altLang="en-US" sz="2000" dirty="0">
              <a:latin typeface="Times New Roman" panose="02020603050405020304" pitchFamily="18" charset="0"/>
              <a:cs typeface="Cordia New" panose="020B0304020202020204" pitchFamily="34" charset="-34"/>
            </a:endParaRPr>
          </a:p>
          <a:p>
            <a:pPr eaLnBrk="1" hangingPunct="1">
              <a:lnSpc>
                <a:spcPct val="90000"/>
              </a:lnSpc>
            </a:pPr>
            <a:r>
              <a:rPr lang="en-US" altLang="en-US" sz="2000" b="1" dirty="0">
                <a:solidFill>
                  <a:srgbClr val="FF0000"/>
                </a:solidFill>
                <a:latin typeface="Times New Roman" panose="02020603050405020304" pitchFamily="18" charset="0"/>
                <a:cs typeface="Cordia New" panose="020B0304020202020204" pitchFamily="34" charset="-34"/>
              </a:rPr>
              <a:t>Forehead Level: </a:t>
            </a:r>
            <a:r>
              <a:rPr lang="en-US" altLang="en-US" sz="2000" dirty="0">
                <a:latin typeface="Times New Roman" panose="02020603050405020304" pitchFamily="18" charset="0"/>
                <a:cs typeface="Cordia New" panose="020B0304020202020204" pitchFamily="34" charset="-34"/>
              </a:rPr>
              <a:t>Last but not least, in the case of praying to Buddha, Gods, sacred statues, or temples.</a:t>
            </a:r>
          </a:p>
          <a:p>
            <a:pPr eaLnBrk="1" hangingPunct="1">
              <a:lnSpc>
                <a:spcPct val="90000"/>
              </a:lnSpc>
              <a:buFontTx/>
              <a:buNone/>
            </a:pPr>
            <a:endParaRPr lang="en-US" altLang="en-US" sz="2000" dirty="0">
              <a:latin typeface="Times New Roman" panose="02020603050405020304" pitchFamily="18" charset="0"/>
              <a:cs typeface="Cordia New" panose="020B0304020202020204" pitchFamily="34" charset="-34"/>
            </a:endParaRPr>
          </a:p>
          <a:p>
            <a:pPr eaLnBrk="1" hangingPunct="1">
              <a:lnSpc>
                <a:spcPct val="90000"/>
              </a:lnSpc>
            </a:pPr>
            <a:r>
              <a:rPr lang="en-US" altLang="en-US" sz="2000" dirty="0">
                <a:latin typeface="Times New Roman" panose="02020603050405020304" pitchFamily="18" charset="0"/>
                <a:cs typeface="Cordia New" panose="020B0304020202020204" pitchFamily="34" charset="-34"/>
              </a:rPr>
              <a:t>Cambodians believe that the head is the most important portion of the body since it is the headquarters of wisdom and spiritual essence. As a result, patting or touching someone's head is a serious insult.</a:t>
            </a:r>
          </a:p>
          <a:p>
            <a:pPr eaLnBrk="1" hangingPunct="1">
              <a:lnSpc>
                <a:spcPct val="90000"/>
              </a:lnSpc>
            </a:pPr>
            <a:endParaRPr lang="en-US" altLang="en-US" sz="2000" dirty="0">
              <a:latin typeface="Times New Roman" panose="02020603050405020304" pitchFamily="18" charset="0"/>
              <a:cs typeface="Cordia New" panose="020B0304020202020204" pitchFamily="34" charset="-34"/>
            </a:endParaRPr>
          </a:p>
          <a:p>
            <a:pPr eaLnBrk="1" hangingPunct="1">
              <a:lnSpc>
                <a:spcPct val="90000"/>
              </a:lnSpc>
            </a:pPr>
            <a:r>
              <a:rPr lang="en-US" altLang="en-US" sz="2000" dirty="0">
                <a:latin typeface="Times New Roman" panose="02020603050405020304" pitchFamily="18" charset="0"/>
              </a:rPr>
              <a:t>Western cultural impact is now recognized in Cambodia. Cambodian men often exchange handshakes. </a:t>
            </a:r>
            <a:endParaRPr lang="th-TH" altLang="en-US" sz="2000" dirty="0">
              <a:latin typeface="Times New Roman" panose="02020603050405020304" pitchFamily="18" charset="0"/>
            </a:endParaRPr>
          </a:p>
        </p:txBody>
      </p:sp>
      <p:pic>
        <p:nvPicPr>
          <p:cNvPr id="3" name="Picture 2">
            <a:extLst>
              <a:ext uri="{FF2B5EF4-FFF2-40B4-BE49-F238E27FC236}">
                <a16:creationId xmlns:a16="http://schemas.microsoft.com/office/drawing/2014/main" id="{60707C0D-04E5-48BF-B780-56D292410FB8}"/>
              </a:ext>
            </a:extLst>
          </p:cNvPr>
          <p:cNvPicPr>
            <a:picLocks noChangeAspect="1"/>
          </p:cNvPicPr>
          <p:nvPr/>
        </p:nvPicPr>
        <p:blipFill rotWithShape="1">
          <a:blip r:embed="rId2">
            <a:extLst>
              <a:ext uri="{28A0092B-C50C-407E-A947-70E740481C1C}">
                <a14:useLocalDpi xmlns:a14="http://schemas.microsoft.com/office/drawing/2010/main" val="0"/>
              </a:ext>
            </a:extLst>
          </a:blip>
          <a:srcRect t="24800" r="70815" b="57350"/>
          <a:stretch/>
        </p:blipFill>
        <p:spPr>
          <a:xfrm>
            <a:off x="355034" y="980728"/>
            <a:ext cx="1690068" cy="1463682"/>
          </a:xfrm>
          <a:prstGeom prst="rect">
            <a:avLst/>
          </a:prstGeom>
        </p:spPr>
      </p:pic>
      <p:pic>
        <p:nvPicPr>
          <p:cNvPr id="6" name="Picture 5">
            <a:extLst>
              <a:ext uri="{FF2B5EF4-FFF2-40B4-BE49-F238E27FC236}">
                <a16:creationId xmlns:a16="http://schemas.microsoft.com/office/drawing/2014/main" id="{A4D22BC8-E2B5-4C96-AD6C-94F879A6F1F8}"/>
              </a:ext>
            </a:extLst>
          </p:cNvPr>
          <p:cNvPicPr>
            <a:picLocks noChangeAspect="1"/>
          </p:cNvPicPr>
          <p:nvPr/>
        </p:nvPicPr>
        <p:blipFill rotWithShape="1">
          <a:blip r:embed="rId2">
            <a:extLst>
              <a:ext uri="{28A0092B-C50C-407E-A947-70E740481C1C}">
                <a14:useLocalDpi xmlns:a14="http://schemas.microsoft.com/office/drawing/2010/main" val="0"/>
              </a:ext>
            </a:extLst>
          </a:blip>
          <a:srcRect t="8000" r="70815" b="74150"/>
          <a:stretch/>
        </p:blipFill>
        <p:spPr>
          <a:xfrm>
            <a:off x="360962" y="2636912"/>
            <a:ext cx="1704961" cy="1476580"/>
          </a:xfrm>
          <a:prstGeom prst="rect">
            <a:avLst/>
          </a:prstGeom>
        </p:spPr>
      </p:pic>
    </p:spTree>
    <p:extLst>
      <p:ext uri="{BB962C8B-B14F-4D97-AF65-F5344CB8AC3E}">
        <p14:creationId xmlns:p14="http://schemas.microsoft.com/office/powerpoint/2010/main" val="3797683097"/>
      </p:ext>
    </p:extLst>
  </p:cSld>
  <p:clrMapOvr>
    <a:masterClrMapping/>
  </p:clrMapOvr>
  <p:transition>
    <p:cover di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4FB97FF8-71ED-4E28-AB74-A0BE654E887F}"/>
              </a:ext>
            </a:extLst>
          </p:cNvPr>
          <p:cNvSpPr>
            <a:spLocks noGrp="1" noChangeArrowheads="1"/>
          </p:cNvSpPr>
          <p:nvPr>
            <p:ph type="title"/>
          </p:nvPr>
        </p:nvSpPr>
        <p:spPr>
          <a:xfrm>
            <a:off x="214313" y="214313"/>
            <a:ext cx="4429125" cy="360362"/>
          </a:xfrm>
        </p:spPr>
        <p:txBody>
          <a:bodyPr>
            <a:normAutofit fontScale="90000"/>
          </a:bodyPr>
          <a:lstStyle/>
          <a:p>
            <a:pPr eaLnBrk="1" fontAlgn="auto" hangingPunct="1">
              <a:spcAft>
                <a:spcPts val="0"/>
              </a:spcAft>
              <a:defRPr/>
            </a:pPr>
            <a:r>
              <a:rPr lang="en-US" sz="2800" dirty="0">
                <a:latin typeface="Times New Roman" pitchFamily="18" charset="0"/>
              </a:rPr>
              <a:t>Dress in Cambodia</a:t>
            </a:r>
            <a:endParaRPr lang="th-TH" sz="2800" dirty="0">
              <a:latin typeface="Times New Roman" pitchFamily="18" charset="0"/>
            </a:endParaRPr>
          </a:p>
        </p:txBody>
      </p:sp>
      <p:sp>
        <p:nvSpPr>
          <p:cNvPr id="27651" name="Rectangle 3">
            <a:extLst>
              <a:ext uri="{FF2B5EF4-FFF2-40B4-BE49-F238E27FC236}">
                <a16:creationId xmlns:a16="http://schemas.microsoft.com/office/drawing/2014/main" id="{49E39A33-D172-48C9-A7BB-6E14DCF8A85A}"/>
              </a:ext>
            </a:extLst>
          </p:cNvPr>
          <p:cNvSpPr>
            <a:spLocks noGrp="1"/>
          </p:cNvSpPr>
          <p:nvPr>
            <p:ph type="body" sz="half" idx="1"/>
          </p:nvPr>
        </p:nvSpPr>
        <p:spPr>
          <a:xfrm>
            <a:off x="179512" y="574675"/>
            <a:ext cx="5113337" cy="6165379"/>
          </a:xfrm>
        </p:spPr>
        <p:txBody>
          <a:bodyPr/>
          <a:lstStyle/>
          <a:p>
            <a:pPr algn="thaiDist" eaLnBrk="1" hangingPunct="1"/>
            <a:r>
              <a:rPr lang="en-US" altLang="en-US" sz="2400" dirty="0">
                <a:latin typeface="Times New Roman" panose="02020603050405020304" pitchFamily="18" charset="0"/>
              </a:rPr>
              <a:t>Student uniform: </a:t>
            </a:r>
            <a:endParaRPr lang="th-TH" altLang="en-US" sz="2400" dirty="0">
              <a:latin typeface="Times New Roman" panose="02020603050405020304" pitchFamily="18" charset="0"/>
            </a:endParaRPr>
          </a:p>
          <a:p>
            <a:pPr algn="thaiDist" eaLnBrk="1" hangingPunct="1"/>
            <a:endParaRPr lang="en-US" altLang="en-US" sz="2400" dirty="0">
              <a:latin typeface="Times New Roman" panose="02020603050405020304" pitchFamily="18" charset="0"/>
            </a:endParaRPr>
          </a:p>
          <a:p>
            <a:pPr algn="thaiDist" eaLnBrk="1" hangingPunct="1"/>
            <a:endParaRPr lang="en-US" altLang="en-US" sz="2400" dirty="0">
              <a:latin typeface="Times New Roman" panose="02020603050405020304" pitchFamily="18" charset="0"/>
            </a:endParaRPr>
          </a:p>
          <a:p>
            <a:pPr algn="thaiDist" eaLnBrk="1" hangingPunct="1"/>
            <a:endParaRPr lang="en-US" altLang="en-US" sz="2400" dirty="0">
              <a:latin typeface="Times New Roman" panose="02020603050405020304" pitchFamily="18" charset="0"/>
            </a:endParaRPr>
          </a:p>
          <a:p>
            <a:pPr algn="thaiDist" eaLnBrk="1" hangingPunct="1"/>
            <a:endParaRPr lang="en-US" altLang="en-US" sz="2400" dirty="0">
              <a:latin typeface="Times New Roman" panose="02020603050405020304" pitchFamily="18" charset="0"/>
            </a:endParaRPr>
          </a:p>
          <a:p>
            <a:pPr algn="thaiDist" eaLnBrk="1" hangingPunct="1"/>
            <a:endParaRPr lang="th-TH" altLang="en-US" sz="2400" dirty="0">
              <a:latin typeface="Times New Roman" panose="02020603050405020304" pitchFamily="18" charset="0"/>
            </a:endParaRPr>
          </a:p>
          <a:p>
            <a:pPr algn="thaiDist" eaLnBrk="1" hangingPunct="1"/>
            <a:r>
              <a:rPr lang="en-US" altLang="en-US" sz="2400" dirty="0">
                <a:latin typeface="Times New Roman" panose="02020603050405020304" pitchFamily="18" charset="0"/>
              </a:rPr>
              <a:t>Wedding Dress</a:t>
            </a:r>
            <a:endParaRPr lang="en-US" altLang="en-US" sz="2400" dirty="0">
              <a:latin typeface="Times New Roman" panose="02020603050405020304" pitchFamily="18" charset="0"/>
              <a:cs typeface="Cordia New" panose="020B0304020202020204" pitchFamily="34" charset="-34"/>
            </a:endParaRPr>
          </a:p>
        </p:txBody>
      </p:sp>
      <p:pic>
        <p:nvPicPr>
          <p:cNvPr id="3" name="Picture 2">
            <a:extLst>
              <a:ext uri="{FF2B5EF4-FFF2-40B4-BE49-F238E27FC236}">
                <a16:creationId xmlns:a16="http://schemas.microsoft.com/office/drawing/2014/main" id="{362E717E-7176-4AE9-8E9E-4F4459DA18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6001" y="1111576"/>
            <a:ext cx="2952328" cy="19691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a:extLst>
              <a:ext uri="{FF2B5EF4-FFF2-40B4-BE49-F238E27FC236}">
                <a16:creationId xmlns:a16="http://schemas.microsoft.com/office/drawing/2014/main" id="{7D4A310D-2512-4AA4-997E-3BEB23AB08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782" y="3752379"/>
            <a:ext cx="2017398" cy="302609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6">
            <a:extLst>
              <a:ext uri="{FF2B5EF4-FFF2-40B4-BE49-F238E27FC236}">
                <a16:creationId xmlns:a16="http://schemas.microsoft.com/office/drawing/2014/main" id="{C05FF9B3-A2D1-4267-ABC1-BE2D9D32AC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79812" y="3355961"/>
            <a:ext cx="2206967" cy="332148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1" name="Rectangle 3">
            <a:extLst>
              <a:ext uri="{FF2B5EF4-FFF2-40B4-BE49-F238E27FC236}">
                <a16:creationId xmlns:a16="http://schemas.microsoft.com/office/drawing/2014/main" id="{ADE6CA8D-ADC2-4B1A-838E-5892841E6196}"/>
              </a:ext>
            </a:extLst>
          </p:cNvPr>
          <p:cNvSpPr txBox="1">
            <a:spLocks/>
          </p:cNvSpPr>
          <p:nvPr/>
        </p:nvSpPr>
        <p:spPr bwMode="auto">
          <a:xfrm>
            <a:off x="5436480" y="214313"/>
            <a:ext cx="3707521" cy="633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sz="20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algn="thaiDist" eaLnBrk="1" hangingPunct="1"/>
            <a:r>
              <a:rPr lang="en-US" altLang="en-US" sz="2400" dirty="0">
                <a:latin typeface="Times New Roman" panose="02020603050405020304" pitchFamily="18" charset="0"/>
              </a:rPr>
              <a:t>Traditional costume  </a:t>
            </a:r>
            <a:endParaRPr lang="th-TH" altLang="en-US" sz="2400" dirty="0">
              <a:latin typeface="Times New Roman" panose="02020603050405020304" pitchFamily="18" charset="0"/>
            </a:endParaRPr>
          </a:p>
          <a:p>
            <a:pPr algn="thaiDist" eaLnBrk="1" hangingPunct="1"/>
            <a:endParaRPr lang="en-US" altLang="en-US" sz="2400" dirty="0">
              <a:latin typeface="Times New Roman" panose="02020603050405020304" pitchFamily="18" charset="0"/>
            </a:endParaRPr>
          </a:p>
          <a:p>
            <a:pPr algn="thaiDist" eaLnBrk="1" hangingPunct="1"/>
            <a:endParaRPr lang="en-US" altLang="en-US" sz="2400" dirty="0">
              <a:latin typeface="Times New Roman" panose="02020603050405020304" pitchFamily="18" charset="0"/>
            </a:endParaRPr>
          </a:p>
          <a:p>
            <a:pPr algn="thaiDist" eaLnBrk="1" hangingPunct="1"/>
            <a:endParaRPr lang="en-US" altLang="en-US" sz="2400" dirty="0">
              <a:latin typeface="Times New Roman" panose="02020603050405020304" pitchFamily="18" charset="0"/>
            </a:endParaRPr>
          </a:p>
          <a:p>
            <a:pPr algn="thaiDist" eaLnBrk="1" hangingPunct="1"/>
            <a:endParaRPr lang="en-US" altLang="en-US" sz="2400" dirty="0">
              <a:latin typeface="Times New Roman" panose="02020603050405020304" pitchFamily="18" charset="0"/>
            </a:endParaRPr>
          </a:p>
          <a:p>
            <a:pPr algn="thaiDist" eaLnBrk="1" hangingPunct="1"/>
            <a:endParaRPr lang="en-US" altLang="en-US" sz="2400" dirty="0">
              <a:latin typeface="Times New Roman" panose="02020603050405020304" pitchFamily="18" charset="0"/>
            </a:endParaRPr>
          </a:p>
          <a:p>
            <a:pPr algn="thaiDist" eaLnBrk="1" hangingPunct="1"/>
            <a:endParaRPr lang="en-US" altLang="en-US" sz="2400" dirty="0">
              <a:latin typeface="Times New Roman" panose="02020603050405020304" pitchFamily="18" charset="0"/>
            </a:endParaRPr>
          </a:p>
          <a:p>
            <a:pPr algn="thaiDist" eaLnBrk="1" hangingPunct="1"/>
            <a:endParaRPr lang="en-US" altLang="en-US" sz="2400" dirty="0">
              <a:latin typeface="Times New Roman" panose="02020603050405020304" pitchFamily="18" charset="0"/>
            </a:endParaRPr>
          </a:p>
          <a:p>
            <a:pPr marL="109537" indent="0" algn="thaiDist" eaLnBrk="1" hangingPunct="1">
              <a:buNone/>
            </a:pPr>
            <a:endParaRPr lang="th-TH" altLang="en-US" sz="2400" dirty="0">
              <a:latin typeface="Times New Roman" panose="02020603050405020304" pitchFamily="18" charset="0"/>
            </a:endParaRPr>
          </a:p>
          <a:p>
            <a:pPr algn="thaiDist" eaLnBrk="1" hangingPunct="1"/>
            <a:r>
              <a:rPr lang="en-US" altLang="en-US" sz="2400" dirty="0">
                <a:latin typeface="Times New Roman" panose="02020603050405020304" pitchFamily="18" charset="0"/>
              </a:rPr>
              <a:t>Khmer new year</a:t>
            </a:r>
            <a:endParaRPr lang="th-TH" altLang="en-US" sz="2400" dirty="0">
              <a:latin typeface="Times New Roman" panose="02020603050405020304" pitchFamily="18" charset="0"/>
            </a:endParaRPr>
          </a:p>
        </p:txBody>
      </p:sp>
      <p:pic>
        <p:nvPicPr>
          <p:cNvPr id="9" name="Picture 8">
            <a:extLst>
              <a:ext uri="{FF2B5EF4-FFF2-40B4-BE49-F238E27FC236}">
                <a16:creationId xmlns:a16="http://schemas.microsoft.com/office/drawing/2014/main" id="{C0057708-4D91-430F-811B-B0B21CAC784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12160" y="797318"/>
            <a:ext cx="2017398" cy="28231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a:extLst>
              <a:ext uri="{FF2B5EF4-FFF2-40B4-BE49-F238E27FC236}">
                <a16:creationId xmlns:a16="http://schemas.microsoft.com/office/drawing/2014/main" id="{3E798314-9FAD-4145-9554-67DCCAB63CF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24128" y="4437112"/>
            <a:ext cx="2953346" cy="19688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cover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00B78-B766-49F2-9B2E-30400461ED81}"/>
              </a:ext>
            </a:extLst>
          </p:cNvPr>
          <p:cNvSpPr>
            <a:spLocks noGrp="1"/>
          </p:cNvSpPr>
          <p:nvPr>
            <p:ph type="title"/>
          </p:nvPr>
        </p:nvSpPr>
        <p:spPr/>
        <p:txBody>
          <a:bodyPr/>
          <a:lstStyle/>
          <a:p>
            <a:r>
              <a:rPr lang="en-US" dirty="0"/>
              <a:t>Krama (Khmer Scarf)</a:t>
            </a:r>
          </a:p>
        </p:txBody>
      </p:sp>
      <p:sp>
        <p:nvSpPr>
          <p:cNvPr id="3" name="Text Placeholder 2">
            <a:extLst>
              <a:ext uri="{FF2B5EF4-FFF2-40B4-BE49-F238E27FC236}">
                <a16:creationId xmlns:a16="http://schemas.microsoft.com/office/drawing/2014/main" id="{39638455-5145-43CD-A120-9C10C542494A}"/>
              </a:ext>
            </a:extLst>
          </p:cNvPr>
          <p:cNvSpPr>
            <a:spLocks noGrp="1"/>
          </p:cNvSpPr>
          <p:nvPr>
            <p:ph type="body" sz="half" idx="1"/>
          </p:nvPr>
        </p:nvSpPr>
        <p:spPr>
          <a:xfrm>
            <a:off x="457200" y="1310034"/>
            <a:ext cx="4186808" cy="4525963"/>
          </a:xfrm>
        </p:spPr>
        <p:txBody>
          <a:bodyPr/>
          <a:lstStyle/>
          <a:p>
            <a:pPr>
              <a:lnSpc>
                <a:spcPct val="150000"/>
              </a:lnSpc>
            </a:pPr>
            <a:r>
              <a:rPr lang="en-US" sz="2800" dirty="0" err="1">
                <a:latin typeface="Times New Roman" panose="02020603050405020304" pitchFamily="18" charset="0"/>
                <a:cs typeface="Times New Roman" panose="02020603050405020304" pitchFamily="18" charset="0"/>
              </a:rPr>
              <a:t>Kramar</a:t>
            </a:r>
            <a:r>
              <a:rPr lang="en-US" sz="2800" dirty="0">
                <a:latin typeface="Times New Roman" panose="02020603050405020304" pitchFamily="18" charset="0"/>
                <a:cs typeface="Times New Roman" panose="02020603050405020304" pitchFamily="18" charset="0"/>
              </a:rPr>
              <a:t> is a sturdy traditional Cambodian garment and signifies the Khmer cultural identity with many daily-life uses and ornate by all segments and religions</a:t>
            </a:r>
          </a:p>
        </p:txBody>
      </p:sp>
      <p:pic>
        <p:nvPicPr>
          <p:cNvPr id="6" name="Content Placeholder 5">
            <a:extLst>
              <a:ext uri="{FF2B5EF4-FFF2-40B4-BE49-F238E27FC236}">
                <a16:creationId xmlns:a16="http://schemas.microsoft.com/office/drawing/2014/main" id="{C45E2E96-0BA7-47C0-A74B-D4868DE37F41}"/>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012160" y="620688"/>
            <a:ext cx="2808312" cy="2808312"/>
          </a:xfrm>
        </p:spPr>
      </p:pic>
      <p:pic>
        <p:nvPicPr>
          <p:cNvPr id="8" name="Picture 7">
            <a:extLst>
              <a:ext uri="{FF2B5EF4-FFF2-40B4-BE49-F238E27FC236}">
                <a16:creationId xmlns:a16="http://schemas.microsoft.com/office/drawing/2014/main" id="{62F3342D-6717-48F6-BD87-605CEB598D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6016" y="3573016"/>
            <a:ext cx="3707904" cy="278092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28815827"/>
      </p:ext>
    </p:extLst>
  </p:cSld>
  <p:clrMapOvr>
    <a:masterClrMapping/>
  </p:clrMapOvr>
  <p:transition>
    <p:cover dir="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B594E94F-AD90-4C31-85FA-FF5660EDF8F6}"/>
              </a:ext>
            </a:extLst>
          </p:cNvPr>
          <p:cNvSpPr>
            <a:spLocks noGrp="1" noChangeArrowheads="1"/>
          </p:cNvSpPr>
          <p:nvPr>
            <p:ph type="title"/>
          </p:nvPr>
        </p:nvSpPr>
        <p:spPr>
          <a:xfrm>
            <a:off x="2484438" y="188913"/>
            <a:ext cx="4752975" cy="868362"/>
          </a:xfrm>
        </p:spPr>
        <p:txBody>
          <a:bodyPr/>
          <a:lstStyle/>
          <a:p>
            <a:pPr eaLnBrk="1" fontAlgn="auto" hangingPunct="1">
              <a:spcAft>
                <a:spcPts val="0"/>
              </a:spcAft>
              <a:defRPr/>
            </a:pPr>
            <a:r>
              <a:rPr lang="en-US" sz="2800" dirty="0">
                <a:latin typeface="Times New Roman" pitchFamily="18" charset="0"/>
              </a:rPr>
              <a:t>Cambodian or Khmer Music</a:t>
            </a:r>
            <a:endParaRPr lang="th-TH" sz="2800" dirty="0">
              <a:latin typeface="Times New Roman" pitchFamily="18" charset="0"/>
            </a:endParaRPr>
          </a:p>
        </p:txBody>
      </p:sp>
      <p:pic>
        <p:nvPicPr>
          <p:cNvPr id="28675" name="Picture 7" descr="Music_Instrument_Khimm">
            <a:extLst>
              <a:ext uri="{FF2B5EF4-FFF2-40B4-BE49-F238E27FC236}">
                <a16:creationId xmlns:a16="http://schemas.microsoft.com/office/drawing/2014/main" id="{686C1506-B39C-4CBC-A3C1-68D9B087A498}"/>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755576" y="4437112"/>
            <a:ext cx="2520950" cy="1655763"/>
          </a:xfrm>
          <a:prstGeom prst="rect">
            <a:avLst/>
          </a:prstGeom>
          <a:ln>
            <a:noFill/>
          </a:ln>
          <a:effectLst>
            <a:softEdge rad="112500"/>
          </a:effectLst>
        </p:spPr>
      </p:pic>
      <p:sp>
        <p:nvSpPr>
          <p:cNvPr id="28676" name="Rectangle 5">
            <a:extLst>
              <a:ext uri="{FF2B5EF4-FFF2-40B4-BE49-F238E27FC236}">
                <a16:creationId xmlns:a16="http://schemas.microsoft.com/office/drawing/2014/main" id="{D138BEC8-8550-41CB-8579-EFD09DCC8490}"/>
              </a:ext>
            </a:extLst>
          </p:cNvPr>
          <p:cNvSpPr>
            <a:spLocks noGrp="1"/>
          </p:cNvSpPr>
          <p:nvPr>
            <p:ph type="body" sz="half" idx="2"/>
          </p:nvPr>
        </p:nvSpPr>
        <p:spPr>
          <a:xfrm>
            <a:off x="457200" y="3573016"/>
            <a:ext cx="8229600" cy="2448272"/>
          </a:xfrm>
        </p:spPr>
        <p:txBody>
          <a:bodyPr/>
          <a:lstStyle/>
          <a:p>
            <a:pPr algn="thaiDist" eaLnBrk="1" hangingPunct="1"/>
            <a:r>
              <a:rPr lang="en-US" altLang="en-US" sz="2400" dirty="0">
                <a:latin typeface="Times New Roman" panose="02020603050405020304" pitchFamily="18" charset="0"/>
                <a:cs typeface="Times New Roman" panose="02020603050405020304" pitchFamily="18" charset="0"/>
              </a:rPr>
              <a:t>This kind of music is used to accompany dance, theatre, wedding and other ceremonies.</a:t>
            </a:r>
          </a:p>
          <a:p>
            <a:pPr algn="thaiDist" eaLnBrk="1" hangingPunct="1">
              <a:buFontTx/>
              <a:buNone/>
            </a:pPr>
            <a:r>
              <a:rPr lang="en-US" altLang="en-US" sz="2400" dirty="0">
                <a:cs typeface="Cordia New" panose="020B0304020202020204" pitchFamily="34" charset="-34"/>
              </a:rPr>
              <a:t> </a:t>
            </a:r>
            <a:endParaRPr lang="th-TH" altLang="en-US" sz="2400" dirty="0"/>
          </a:p>
        </p:txBody>
      </p:sp>
      <p:pic>
        <p:nvPicPr>
          <p:cNvPr id="28677" name="Picture 8" descr="Musical instruments for popular tales and educational">
            <a:extLst>
              <a:ext uri="{FF2B5EF4-FFF2-40B4-BE49-F238E27FC236}">
                <a16:creationId xmlns:a16="http://schemas.microsoft.com/office/drawing/2014/main" id="{782D055F-5BAC-4954-8067-8328D177C8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8400" y="4653557"/>
            <a:ext cx="2592388"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Picture 9" descr="Musical instruments for traditional legends">
            <a:extLst>
              <a:ext uri="{FF2B5EF4-FFF2-40B4-BE49-F238E27FC236}">
                <a16:creationId xmlns:a16="http://schemas.microsoft.com/office/drawing/2014/main" id="{8A77F444-27D7-44A3-8E1F-5CCE9AFC91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27726" y="4725565"/>
            <a:ext cx="215900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79EEE7B5-4B18-410F-8742-D599BC77BD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5536" y="477746"/>
            <a:ext cx="2159000" cy="2734733"/>
          </a:xfrm>
          <a:prstGeom prst="rect">
            <a:avLst/>
          </a:prstGeom>
        </p:spPr>
      </p:pic>
      <p:sp>
        <p:nvSpPr>
          <p:cNvPr id="9" name="Rectangle 5">
            <a:extLst>
              <a:ext uri="{FF2B5EF4-FFF2-40B4-BE49-F238E27FC236}">
                <a16:creationId xmlns:a16="http://schemas.microsoft.com/office/drawing/2014/main" id="{9BB0EBE1-0C54-4CC6-8DE0-AFD0F496F98C}"/>
              </a:ext>
            </a:extLst>
          </p:cNvPr>
          <p:cNvSpPr txBox="1">
            <a:spLocks/>
          </p:cNvSpPr>
          <p:nvPr/>
        </p:nvSpPr>
        <p:spPr bwMode="auto">
          <a:xfrm>
            <a:off x="2484438" y="964735"/>
            <a:ext cx="6120010" cy="2448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sz="20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algn="thaiDist" eaLnBrk="1" hangingPunct="1"/>
            <a:r>
              <a:rPr lang="en-US" altLang="en-US" sz="1800" b="1" dirty="0" err="1">
                <a:latin typeface="Times New Roman" panose="02020603050405020304" pitchFamily="18" charset="0"/>
                <a:cs typeface="Cordia New" panose="020B0304020202020204" pitchFamily="34" charset="-34"/>
              </a:rPr>
              <a:t>Chapei</a:t>
            </a:r>
            <a:r>
              <a:rPr lang="en-US" altLang="en-US" sz="1800" b="1" dirty="0">
                <a:latin typeface="Times New Roman" panose="02020603050405020304" pitchFamily="18" charset="0"/>
                <a:cs typeface="Cordia New" panose="020B0304020202020204" pitchFamily="34" charset="-34"/>
              </a:rPr>
              <a:t> Dang </a:t>
            </a:r>
            <a:r>
              <a:rPr lang="en-US" altLang="en-US" sz="1800" b="1" dirty="0" err="1">
                <a:latin typeface="Times New Roman" panose="02020603050405020304" pitchFamily="18" charset="0"/>
                <a:cs typeface="Cordia New" panose="020B0304020202020204" pitchFamily="34" charset="-34"/>
              </a:rPr>
              <a:t>Veng</a:t>
            </a:r>
            <a:r>
              <a:rPr lang="en-US" altLang="en-US" sz="1800" b="1" dirty="0">
                <a:latin typeface="Times New Roman" panose="02020603050405020304" pitchFamily="18" charset="0"/>
                <a:cs typeface="Cordia New" panose="020B0304020202020204" pitchFamily="34" charset="-34"/>
              </a:rPr>
              <a:t> </a:t>
            </a:r>
            <a:r>
              <a:rPr lang="en-US" altLang="en-US" sz="1800" dirty="0">
                <a:latin typeface="Times New Roman" panose="02020603050405020304" pitchFamily="18" charset="0"/>
                <a:cs typeface="Cordia New" panose="020B0304020202020204" pitchFamily="34" charset="-34"/>
              </a:rPr>
              <a:t>is a tool for singing, and this singing is also used as a poem or </a:t>
            </a:r>
            <a:r>
              <a:rPr lang="en-US" altLang="en-US" sz="1800" dirty="0" err="1">
                <a:latin typeface="Times New Roman" panose="02020603050405020304" pitchFamily="18" charset="0"/>
                <a:cs typeface="Cordia New" panose="020B0304020202020204" pitchFamily="34" charset="-34"/>
              </a:rPr>
              <a:t>Komrorng</a:t>
            </a:r>
            <a:r>
              <a:rPr lang="en-US" altLang="en-US" sz="1800" dirty="0">
                <a:latin typeface="Times New Roman" panose="02020603050405020304" pitchFamily="18" charset="0"/>
                <a:cs typeface="Cordia New" panose="020B0304020202020204" pitchFamily="34" charset="-34"/>
              </a:rPr>
              <a:t> Kev which recall the rules of ancestral’ moral conduct in living, proverb or describing various stories folk. Most of the singing are delivered with beautiful sound and artists can choose to perform solo or couple. The singer was singing and playing at the same time. In the form of </a:t>
            </a:r>
            <a:r>
              <a:rPr lang="en-US" altLang="en-US" sz="1800" dirty="0" err="1">
                <a:latin typeface="Times New Roman" panose="02020603050405020304" pitchFamily="18" charset="0"/>
                <a:cs typeface="Cordia New" panose="020B0304020202020204" pitchFamily="34" charset="-34"/>
              </a:rPr>
              <a:t>Chapei</a:t>
            </a:r>
            <a:r>
              <a:rPr lang="en-US" altLang="en-US" sz="1800" dirty="0">
                <a:latin typeface="Times New Roman" panose="02020603050405020304" pitchFamily="18" charset="0"/>
                <a:cs typeface="Cordia New" panose="020B0304020202020204" pitchFamily="34" charset="-34"/>
              </a:rPr>
              <a:t> Dang </a:t>
            </a:r>
            <a:r>
              <a:rPr lang="en-US" altLang="en-US" sz="1800" dirty="0" err="1">
                <a:latin typeface="Times New Roman" panose="02020603050405020304" pitchFamily="18" charset="0"/>
                <a:cs typeface="Cordia New" panose="020B0304020202020204" pitchFamily="34" charset="-34"/>
              </a:rPr>
              <a:t>Veng</a:t>
            </a:r>
            <a:r>
              <a:rPr lang="en-US" altLang="en-US" sz="1800" dirty="0">
                <a:latin typeface="Times New Roman" panose="02020603050405020304" pitchFamily="18" charset="0"/>
                <a:cs typeface="Cordia New" panose="020B0304020202020204" pitchFamily="34" charset="-34"/>
              </a:rPr>
              <a:t>, </a:t>
            </a:r>
            <a:r>
              <a:rPr lang="en-US" altLang="en-US" sz="1800" dirty="0" err="1">
                <a:latin typeface="Times New Roman" panose="02020603050405020304" pitchFamily="18" charset="0"/>
                <a:cs typeface="Cordia New" panose="020B0304020202020204" pitchFamily="34" charset="-34"/>
              </a:rPr>
              <a:t>Chapei</a:t>
            </a:r>
            <a:r>
              <a:rPr lang="en-US" altLang="en-US" sz="1800" dirty="0">
                <a:latin typeface="Times New Roman" panose="02020603050405020304" pitchFamily="18" charset="0"/>
                <a:cs typeface="Cordia New" panose="020B0304020202020204" pitchFamily="34" charset="-34"/>
              </a:rPr>
              <a:t> Dang </a:t>
            </a:r>
            <a:r>
              <a:rPr lang="en-US" altLang="en-US" sz="1800" dirty="0" err="1">
                <a:latin typeface="Times New Roman" panose="02020603050405020304" pitchFamily="18" charset="0"/>
                <a:cs typeface="Cordia New" panose="020B0304020202020204" pitchFamily="34" charset="-34"/>
              </a:rPr>
              <a:t>Veng</a:t>
            </a:r>
            <a:r>
              <a:rPr lang="en-US" altLang="en-US" sz="1800" dirty="0">
                <a:latin typeface="Times New Roman" panose="02020603050405020304" pitchFamily="18" charset="0"/>
                <a:cs typeface="Cordia New" panose="020B0304020202020204" pitchFamily="34" charset="-34"/>
              </a:rPr>
              <a:t> is tuned follow the sound of a singer.</a:t>
            </a:r>
          </a:p>
          <a:p>
            <a:pPr algn="thaiDist" eaLnBrk="1" hangingPunct="1"/>
            <a:endParaRPr lang="en-US" altLang="en-US" sz="1800" dirty="0">
              <a:latin typeface="Times New Roman" panose="02020603050405020304" pitchFamily="18" charset="0"/>
              <a:cs typeface="Cordia New" panose="020B0304020202020204" pitchFamily="34" charset="-34"/>
            </a:endParaRPr>
          </a:p>
          <a:p>
            <a:pPr algn="thaiDist" eaLnBrk="1" hangingPunct="1">
              <a:buFontTx/>
              <a:buNone/>
            </a:pPr>
            <a:r>
              <a:rPr lang="en-US" altLang="en-US" sz="1800" dirty="0">
                <a:cs typeface="Cordia New" panose="020B0304020202020204" pitchFamily="34" charset="-34"/>
              </a:rPr>
              <a:t> </a:t>
            </a:r>
            <a:endParaRPr lang="th-TH" altLang="en-US" sz="1800" dirty="0"/>
          </a:p>
        </p:txBody>
      </p:sp>
    </p:spTree>
  </p:cSld>
  <p:clrMapOvr>
    <a:masterClrMapping/>
  </p:clrMapOvr>
  <p:transition>
    <p:cover dir="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DF45FDDE-A4E0-46CF-88B8-C4B5C2AC2459}"/>
              </a:ext>
            </a:extLst>
          </p:cNvPr>
          <p:cNvSpPr>
            <a:spLocks noGrp="1" noChangeArrowheads="1"/>
          </p:cNvSpPr>
          <p:nvPr>
            <p:ph type="title"/>
          </p:nvPr>
        </p:nvSpPr>
        <p:spPr>
          <a:xfrm>
            <a:off x="616608" y="1412776"/>
            <a:ext cx="8065020" cy="576262"/>
          </a:xfrm>
        </p:spPr>
        <p:txBody>
          <a:bodyPr>
            <a:normAutofit fontScale="90000"/>
          </a:bodyPr>
          <a:lstStyle/>
          <a:p>
            <a:pPr eaLnBrk="1" fontAlgn="auto" hangingPunct="1">
              <a:spcAft>
                <a:spcPts val="0"/>
              </a:spcAft>
              <a:defRPr/>
            </a:pPr>
            <a:r>
              <a:rPr lang="en-US" sz="2800" dirty="0">
                <a:latin typeface="Times New Roman" pitchFamily="18" charset="0"/>
              </a:rPr>
              <a:t>What Are Traditional Dances in Cambodian Culture? </a:t>
            </a:r>
            <a:endParaRPr lang="th-TH" sz="2800" dirty="0">
              <a:latin typeface="Times New Roman" pitchFamily="18" charset="0"/>
            </a:endParaRPr>
          </a:p>
        </p:txBody>
      </p:sp>
      <p:sp>
        <p:nvSpPr>
          <p:cNvPr id="29699" name="Rectangle 5">
            <a:extLst>
              <a:ext uri="{FF2B5EF4-FFF2-40B4-BE49-F238E27FC236}">
                <a16:creationId xmlns:a16="http://schemas.microsoft.com/office/drawing/2014/main" id="{57695F5E-9D79-4B2C-B13A-DFB1B92178E3}"/>
              </a:ext>
            </a:extLst>
          </p:cNvPr>
          <p:cNvSpPr>
            <a:spLocks noGrp="1"/>
          </p:cNvSpPr>
          <p:nvPr>
            <p:ph type="body" sz="half" idx="2"/>
          </p:nvPr>
        </p:nvSpPr>
        <p:spPr>
          <a:xfrm>
            <a:off x="462371" y="2276872"/>
            <a:ext cx="8219257" cy="3600399"/>
          </a:xfrm>
        </p:spPr>
        <p:txBody>
          <a:bodyPr/>
          <a:lstStyle/>
          <a:p>
            <a:pPr algn="thaiDist" eaLnBrk="1" hangingPunct="1"/>
            <a:r>
              <a:rPr lang="en-US" altLang="en-US" sz="2000" dirty="0">
                <a:latin typeface="Times New Roman" panose="02020603050405020304" pitchFamily="18" charset="0"/>
                <a:cs typeface="Cordia New" panose="020B0304020202020204" pitchFamily="34" charset="-34"/>
              </a:rPr>
              <a:t>here are three primary types of Cambodian dance:</a:t>
            </a:r>
          </a:p>
          <a:p>
            <a:pPr algn="thaiDist" eaLnBrk="1" hangingPunct="1"/>
            <a:endParaRPr lang="en-US" altLang="en-US" sz="2000" dirty="0">
              <a:latin typeface="Times New Roman" panose="02020603050405020304" pitchFamily="18" charset="0"/>
              <a:cs typeface="Cordia New" panose="020B0304020202020204" pitchFamily="34" charset="-34"/>
            </a:endParaRPr>
          </a:p>
          <a:p>
            <a:pPr algn="thaiDist" eaLnBrk="1" hangingPunct="1"/>
            <a:r>
              <a:rPr lang="en-US" altLang="en-US" sz="2000" b="1" dirty="0">
                <a:latin typeface="Times New Roman" panose="02020603050405020304" pitchFamily="18" charset="0"/>
                <a:cs typeface="Cordia New" panose="020B0304020202020204" pitchFamily="34" charset="-34"/>
              </a:rPr>
              <a:t>1. Khmer Classical Dances (also known as Court Dances).</a:t>
            </a:r>
          </a:p>
          <a:p>
            <a:pPr algn="thaiDist" eaLnBrk="1" hangingPunct="1"/>
            <a:endParaRPr lang="en-US" altLang="en-US" sz="2000" b="1" dirty="0">
              <a:latin typeface="Times New Roman" panose="02020603050405020304" pitchFamily="18" charset="0"/>
              <a:cs typeface="Cordia New" panose="020B0304020202020204" pitchFamily="34" charset="-34"/>
            </a:endParaRPr>
          </a:p>
          <a:p>
            <a:pPr algn="thaiDist" eaLnBrk="1" hangingPunct="1"/>
            <a:r>
              <a:rPr lang="en-US" altLang="en-US" sz="2000" b="1" dirty="0">
                <a:latin typeface="Times New Roman" panose="02020603050405020304" pitchFamily="18" charset="0"/>
                <a:cs typeface="Cordia New" panose="020B0304020202020204" pitchFamily="34" charset="-34"/>
              </a:rPr>
              <a:t>2. Folk Dances (which portray traditional tribal life).</a:t>
            </a:r>
          </a:p>
          <a:p>
            <a:pPr algn="thaiDist" eaLnBrk="1" hangingPunct="1"/>
            <a:endParaRPr lang="en-US" altLang="en-US" sz="2000" b="1" dirty="0">
              <a:latin typeface="Times New Roman" panose="02020603050405020304" pitchFamily="18" charset="0"/>
              <a:cs typeface="Cordia New" panose="020B0304020202020204" pitchFamily="34" charset="-34"/>
            </a:endParaRPr>
          </a:p>
          <a:p>
            <a:pPr algn="thaiDist" eaLnBrk="1" hangingPunct="1"/>
            <a:r>
              <a:rPr lang="en-US" altLang="en-US" sz="2000" b="1" dirty="0">
                <a:latin typeface="Times New Roman" panose="02020603050405020304" pitchFamily="18" charset="0"/>
                <a:cs typeface="Cordia New" panose="020B0304020202020204" pitchFamily="34" charset="-34"/>
              </a:rPr>
              <a:t>3. Social Dances (popular dances)</a:t>
            </a:r>
            <a:endParaRPr lang="th-TH" altLang="en-US" sz="2000" b="1" dirty="0">
              <a:latin typeface="Times New Roman" panose="02020603050405020304" pitchFamily="18" charset="0"/>
            </a:endParaRPr>
          </a:p>
        </p:txBody>
      </p:sp>
      <p:sp>
        <p:nvSpPr>
          <p:cNvPr id="14" name="Rectangle 2">
            <a:extLst>
              <a:ext uri="{FF2B5EF4-FFF2-40B4-BE49-F238E27FC236}">
                <a16:creationId xmlns:a16="http://schemas.microsoft.com/office/drawing/2014/main" id="{13D86E2E-3E0B-4292-B3F7-6C21ABC65426}"/>
              </a:ext>
            </a:extLst>
          </p:cNvPr>
          <p:cNvSpPr txBox="1">
            <a:spLocks noChangeArrowheads="1"/>
          </p:cNvSpPr>
          <p:nvPr/>
        </p:nvSpPr>
        <p:spPr>
          <a:xfrm>
            <a:off x="462371" y="403068"/>
            <a:ext cx="8065020" cy="721874"/>
          </a:xfrm>
          <a:prstGeom prst="rect">
            <a:avLst/>
          </a:prstGeom>
        </p:spPr>
        <p:txBody>
          <a:bodyPr vert="horz" anchor="ctr">
            <a:normAutofit fontScale="97500"/>
            <a:scene3d>
              <a:camera prst="orthographicFront"/>
              <a:lightRig rig="soft" dir="t"/>
            </a:scene3d>
            <a:sp3d prstMaterial="softEdge">
              <a:bevelT w="25400" h="25400"/>
            </a:sp3d>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cs typeface="Cordia New" pitchFamily="34" charset="-34"/>
              </a:defRPr>
            </a:lvl2pPr>
            <a:lvl3pPr algn="l" rtl="0" eaLnBrk="0" fontAlgn="base" hangingPunct="0">
              <a:spcBef>
                <a:spcPct val="0"/>
              </a:spcBef>
              <a:spcAft>
                <a:spcPct val="0"/>
              </a:spcAft>
              <a:defRPr sz="4100" b="1">
                <a:solidFill>
                  <a:schemeClr val="tx2"/>
                </a:solidFill>
                <a:latin typeface="Lucida Sans Unicode" pitchFamily="34" charset="0"/>
                <a:cs typeface="Cordia New" pitchFamily="34" charset="-34"/>
              </a:defRPr>
            </a:lvl3pPr>
            <a:lvl4pPr algn="l" rtl="0" eaLnBrk="0" fontAlgn="base" hangingPunct="0">
              <a:spcBef>
                <a:spcPct val="0"/>
              </a:spcBef>
              <a:spcAft>
                <a:spcPct val="0"/>
              </a:spcAft>
              <a:defRPr sz="4100" b="1">
                <a:solidFill>
                  <a:schemeClr val="tx2"/>
                </a:solidFill>
                <a:latin typeface="Lucida Sans Unicode" pitchFamily="34" charset="0"/>
                <a:cs typeface="Cordia New" pitchFamily="34" charset="-34"/>
              </a:defRPr>
            </a:lvl4pPr>
            <a:lvl5pPr algn="l" rtl="0" eaLnBrk="0" fontAlgn="base" hangingPunct="0">
              <a:spcBef>
                <a:spcPct val="0"/>
              </a:spcBef>
              <a:spcAft>
                <a:spcPct val="0"/>
              </a:spcAft>
              <a:defRPr sz="4100" b="1">
                <a:solidFill>
                  <a:schemeClr val="tx2"/>
                </a:solidFill>
                <a:latin typeface="Lucida Sans Unicode" pitchFamily="34" charset="0"/>
                <a:cs typeface="Cordia New" pitchFamily="34" charset="-34"/>
              </a:defRPr>
            </a:lvl5pPr>
            <a:lvl6pPr marL="457200" algn="l" rtl="0" fontAlgn="base">
              <a:spcBef>
                <a:spcPct val="0"/>
              </a:spcBef>
              <a:spcAft>
                <a:spcPct val="0"/>
              </a:spcAft>
              <a:defRPr sz="4100" b="1">
                <a:solidFill>
                  <a:schemeClr val="tx2"/>
                </a:solidFill>
                <a:latin typeface="Lucida Sans Unicode" pitchFamily="34" charset="0"/>
                <a:cs typeface="Cordia New" pitchFamily="34" charset="-34"/>
              </a:defRPr>
            </a:lvl6pPr>
            <a:lvl7pPr marL="914400" algn="l" rtl="0" fontAlgn="base">
              <a:spcBef>
                <a:spcPct val="0"/>
              </a:spcBef>
              <a:spcAft>
                <a:spcPct val="0"/>
              </a:spcAft>
              <a:defRPr sz="4100" b="1">
                <a:solidFill>
                  <a:schemeClr val="tx2"/>
                </a:solidFill>
                <a:latin typeface="Lucida Sans Unicode" pitchFamily="34" charset="0"/>
                <a:cs typeface="Cordia New" pitchFamily="34" charset="-34"/>
              </a:defRPr>
            </a:lvl7pPr>
            <a:lvl8pPr marL="1371600" algn="l" rtl="0" fontAlgn="base">
              <a:spcBef>
                <a:spcPct val="0"/>
              </a:spcBef>
              <a:spcAft>
                <a:spcPct val="0"/>
              </a:spcAft>
              <a:defRPr sz="4100" b="1">
                <a:solidFill>
                  <a:schemeClr val="tx2"/>
                </a:solidFill>
                <a:latin typeface="Lucida Sans Unicode" pitchFamily="34" charset="0"/>
                <a:cs typeface="Cordia New" pitchFamily="34" charset="-34"/>
              </a:defRPr>
            </a:lvl8pPr>
            <a:lvl9pPr marL="1828800" algn="l" rtl="0" fontAlgn="base">
              <a:spcBef>
                <a:spcPct val="0"/>
              </a:spcBef>
              <a:spcAft>
                <a:spcPct val="0"/>
              </a:spcAft>
              <a:defRPr sz="4100" b="1">
                <a:solidFill>
                  <a:schemeClr val="tx2"/>
                </a:solidFill>
                <a:latin typeface="Lucida Sans Unicode" pitchFamily="34" charset="0"/>
                <a:cs typeface="Cordia New" pitchFamily="34" charset="-34"/>
              </a:defRPr>
            </a:lvl9pPr>
            <a:extLst/>
          </a:lstStyle>
          <a:p>
            <a:pPr algn="ctr" eaLnBrk="1" fontAlgn="auto" hangingPunct="1">
              <a:spcAft>
                <a:spcPts val="0"/>
              </a:spcAft>
              <a:defRPr/>
            </a:pPr>
            <a:r>
              <a:rPr lang="en-US" sz="4000" dirty="0">
                <a:solidFill>
                  <a:srgbClr val="FF0000"/>
                </a:solidFill>
                <a:latin typeface="Times New Roman" pitchFamily="18" charset="0"/>
              </a:rPr>
              <a:t>Traditional Dances</a:t>
            </a:r>
            <a:endParaRPr lang="th-TH" sz="4000" dirty="0">
              <a:solidFill>
                <a:srgbClr val="FF0000"/>
              </a:solidFill>
              <a:latin typeface="Times New Roman" pitchFamily="18" charset="0"/>
            </a:endParaRPr>
          </a:p>
        </p:txBody>
      </p:sp>
    </p:spTree>
  </p:cSld>
  <p:clrMapOvr>
    <a:masterClrMapping/>
  </p:clrMapOvr>
  <p:transition>
    <p:cover di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DF45FDDE-A4E0-46CF-88B8-C4B5C2AC2459}"/>
              </a:ext>
            </a:extLst>
          </p:cNvPr>
          <p:cNvSpPr>
            <a:spLocks noGrp="1" noChangeArrowheads="1"/>
          </p:cNvSpPr>
          <p:nvPr>
            <p:ph type="title"/>
          </p:nvPr>
        </p:nvSpPr>
        <p:spPr>
          <a:xfrm>
            <a:off x="179388" y="188913"/>
            <a:ext cx="3816350" cy="576262"/>
          </a:xfrm>
        </p:spPr>
        <p:txBody>
          <a:bodyPr/>
          <a:lstStyle/>
          <a:p>
            <a:pPr eaLnBrk="1" fontAlgn="auto" hangingPunct="1">
              <a:spcAft>
                <a:spcPts val="0"/>
              </a:spcAft>
              <a:defRPr/>
            </a:pPr>
            <a:r>
              <a:rPr lang="en-US" sz="2800" dirty="0">
                <a:latin typeface="Times New Roman" pitchFamily="18" charset="0"/>
              </a:rPr>
              <a:t>Classical Dance</a:t>
            </a:r>
            <a:endParaRPr lang="th-TH" sz="2800" dirty="0">
              <a:latin typeface="Times New Roman" pitchFamily="18" charset="0"/>
            </a:endParaRPr>
          </a:p>
        </p:txBody>
      </p:sp>
      <p:sp>
        <p:nvSpPr>
          <p:cNvPr id="29699" name="Rectangle 5">
            <a:extLst>
              <a:ext uri="{FF2B5EF4-FFF2-40B4-BE49-F238E27FC236}">
                <a16:creationId xmlns:a16="http://schemas.microsoft.com/office/drawing/2014/main" id="{57695F5E-9D79-4B2C-B13A-DFB1B92178E3}"/>
              </a:ext>
            </a:extLst>
          </p:cNvPr>
          <p:cNvSpPr>
            <a:spLocks noGrp="1"/>
          </p:cNvSpPr>
          <p:nvPr>
            <p:ph type="body" sz="half" idx="2"/>
          </p:nvPr>
        </p:nvSpPr>
        <p:spPr>
          <a:xfrm>
            <a:off x="2848919" y="620689"/>
            <a:ext cx="5837882" cy="5976962"/>
          </a:xfrm>
        </p:spPr>
        <p:txBody>
          <a:bodyPr/>
          <a:lstStyle/>
          <a:p>
            <a:pPr algn="thaiDist" eaLnBrk="1" hangingPunct="1"/>
            <a:r>
              <a:rPr lang="en-US" altLang="en-US" sz="2000" dirty="0">
                <a:latin typeface="Times New Roman" panose="02020603050405020304" pitchFamily="18" charset="0"/>
                <a:cs typeface="Cordia New" panose="020B0304020202020204" pitchFamily="34" charset="-34"/>
              </a:rPr>
              <a:t>Cambodia is a country with a long history. Its rich cultures portray itself in many different forms including dance.</a:t>
            </a:r>
            <a:endParaRPr lang="th-TH" altLang="en-US" sz="2000" dirty="0">
              <a:latin typeface="Times New Roman" panose="02020603050405020304" pitchFamily="18" charset="0"/>
            </a:endParaRPr>
          </a:p>
          <a:p>
            <a:pPr algn="thaiDist" eaLnBrk="1" hangingPunct="1"/>
            <a:endParaRPr lang="en-US" altLang="en-US" sz="2000" dirty="0">
              <a:latin typeface="Times New Roman" panose="02020603050405020304" pitchFamily="18" charset="0"/>
              <a:cs typeface="Cordia New" panose="020B0304020202020204" pitchFamily="34" charset="-34"/>
            </a:endParaRPr>
          </a:p>
          <a:p>
            <a:pPr algn="thaiDist" eaLnBrk="1" hangingPunct="1"/>
            <a:r>
              <a:rPr lang="en-US" altLang="en-US" sz="2000" dirty="0">
                <a:latin typeface="Times New Roman" panose="02020603050405020304" pitchFamily="18" charset="0"/>
                <a:cs typeface="Cordia New" panose="020B0304020202020204" pitchFamily="34" charset="-34"/>
              </a:rPr>
              <a:t>Apsara Dance is one of many dances in the Khmer Classical Dance. This dance invented in the mid-20th Century by the Royal Ballet of Cambodia, under the patronage of Queen </a:t>
            </a:r>
            <a:r>
              <a:rPr lang="en-US" altLang="en-US" sz="2000" dirty="0" err="1">
                <a:latin typeface="Times New Roman" panose="02020603050405020304" pitchFamily="18" charset="0"/>
                <a:cs typeface="Cordia New" panose="020B0304020202020204" pitchFamily="34" charset="-34"/>
              </a:rPr>
              <a:t>Sisowat</a:t>
            </a:r>
            <a:r>
              <a:rPr lang="en-US" altLang="en-US" sz="2000" dirty="0">
                <a:latin typeface="Times New Roman" panose="02020603050405020304" pitchFamily="18" charset="0"/>
                <a:cs typeface="Cordia New" panose="020B0304020202020204" pitchFamily="34" charset="-34"/>
              </a:rPr>
              <a:t> </a:t>
            </a:r>
            <a:r>
              <a:rPr lang="en-US" altLang="en-US" sz="2000" dirty="0" err="1">
                <a:latin typeface="Times New Roman" panose="02020603050405020304" pitchFamily="18" charset="0"/>
                <a:cs typeface="Cordia New" panose="020B0304020202020204" pitchFamily="34" charset="-34"/>
              </a:rPr>
              <a:t>Kosamak</a:t>
            </a:r>
            <a:r>
              <a:rPr lang="en-US" altLang="en-US" sz="2000" dirty="0">
                <a:latin typeface="Times New Roman" panose="02020603050405020304" pitchFamily="18" charset="0"/>
                <a:cs typeface="Cordia New" panose="020B0304020202020204" pitchFamily="34" charset="-34"/>
              </a:rPr>
              <a:t>.</a:t>
            </a:r>
            <a:endParaRPr lang="th-TH" altLang="en-US" sz="2000" dirty="0">
              <a:latin typeface="Times New Roman" panose="02020603050405020304" pitchFamily="18" charset="0"/>
            </a:endParaRPr>
          </a:p>
          <a:p>
            <a:pPr algn="thaiDist" eaLnBrk="1" hangingPunct="1"/>
            <a:endParaRPr lang="en-US" altLang="en-US" sz="2000" dirty="0">
              <a:latin typeface="Times New Roman" panose="02020603050405020304" pitchFamily="18" charset="0"/>
              <a:cs typeface="Cordia New" panose="020B0304020202020204" pitchFamily="34" charset="-34"/>
            </a:endParaRPr>
          </a:p>
          <a:p>
            <a:pPr algn="thaiDist" eaLnBrk="1" hangingPunct="1"/>
            <a:r>
              <a:rPr lang="en-US" altLang="en-US" sz="2000" dirty="0">
                <a:latin typeface="Times New Roman" panose="02020603050405020304" pitchFamily="18" charset="0"/>
                <a:cs typeface="Cordia New" panose="020B0304020202020204" pitchFamily="34" charset="-34"/>
              </a:rPr>
              <a:t>Apsara Dance is one of many repertory dances of The Royal Ballet of Cambodia that has been listed and proclaimed as a Masterpiece of Oral and Intangible Heritage of Humanity by UNESCO on November 2003. </a:t>
            </a:r>
            <a:endParaRPr lang="th-TH" altLang="en-US" sz="2000" dirty="0">
              <a:latin typeface="Times New Roman" panose="02020603050405020304" pitchFamily="18" charset="0"/>
            </a:endParaRPr>
          </a:p>
        </p:txBody>
      </p:sp>
      <p:sp>
        <p:nvSpPr>
          <p:cNvPr id="9" name="Rectangle 2">
            <a:extLst>
              <a:ext uri="{FF2B5EF4-FFF2-40B4-BE49-F238E27FC236}">
                <a16:creationId xmlns:a16="http://schemas.microsoft.com/office/drawing/2014/main" id="{85EFB481-6F06-49FC-A600-3CA151AB1041}"/>
              </a:ext>
            </a:extLst>
          </p:cNvPr>
          <p:cNvSpPr txBox="1">
            <a:spLocks noChangeArrowheads="1"/>
          </p:cNvSpPr>
          <p:nvPr/>
        </p:nvSpPr>
        <p:spPr>
          <a:xfrm>
            <a:off x="179388" y="5378202"/>
            <a:ext cx="3816350" cy="576262"/>
          </a:xfrm>
          <a:prstGeom prst="rect">
            <a:avLst/>
          </a:prstGeom>
        </p:spPr>
        <p:txBody>
          <a:bodyPr vert="horz" anchor="ctr">
            <a:normAutofit fontScale="32500" lnSpcReduction="20000"/>
            <a:scene3d>
              <a:camera prst="orthographicFront"/>
              <a:lightRig rig="soft" dir="t"/>
            </a:scene3d>
            <a:sp3d prstMaterial="softEdge">
              <a:bevelT w="25400" h="25400"/>
            </a:sp3d>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cs typeface="Cordia New" pitchFamily="34" charset="-34"/>
              </a:defRPr>
            </a:lvl2pPr>
            <a:lvl3pPr algn="l" rtl="0" eaLnBrk="0" fontAlgn="base" hangingPunct="0">
              <a:spcBef>
                <a:spcPct val="0"/>
              </a:spcBef>
              <a:spcAft>
                <a:spcPct val="0"/>
              </a:spcAft>
              <a:defRPr sz="4100" b="1">
                <a:solidFill>
                  <a:schemeClr val="tx2"/>
                </a:solidFill>
                <a:latin typeface="Lucida Sans Unicode" pitchFamily="34" charset="0"/>
                <a:cs typeface="Cordia New" pitchFamily="34" charset="-34"/>
              </a:defRPr>
            </a:lvl3pPr>
            <a:lvl4pPr algn="l" rtl="0" eaLnBrk="0" fontAlgn="base" hangingPunct="0">
              <a:spcBef>
                <a:spcPct val="0"/>
              </a:spcBef>
              <a:spcAft>
                <a:spcPct val="0"/>
              </a:spcAft>
              <a:defRPr sz="4100" b="1">
                <a:solidFill>
                  <a:schemeClr val="tx2"/>
                </a:solidFill>
                <a:latin typeface="Lucida Sans Unicode" pitchFamily="34" charset="0"/>
                <a:cs typeface="Cordia New" pitchFamily="34" charset="-34"/>
              </a:defRPr>
            </a:lvl4pPr>
            <a:lvl5pPr algn="l" rtl="0" eaLnBrk="0" fontAlgn="base" hangingPunct="0">
              <a:spcBef>
                <a:spcPct val="0"/>
              </a:spcBef>
              <a:spcAft>
                <a:spcPct val="0"/>
              </a:spcAft>
              <a:defRPr sz="4100" b="1">
                <a:solidFill>
                  <a:schemeClr val="tx2"/>
                </a:solidFill>
                <a:latin typeface="Lucida Sans Unicode" pitchFamily="34" charset="0"/>
                <a:cs typeface="Cordia New" pitchFamily="34" charset="-34"/>
              </a:defRPr>
            </a:lvl5pPr>
            <a:lvl6pPr marL="457200" algn="l" rtl="0" fontAlgn="base">
              <a:spcBef>
                <a:spcPct val="0"/>
              </a:spcBef>
              <a:spcAft>
                <a:spcPct val="0"/>
              </a:spcAft>
              <a:defRPr sz="4100" b="1">
                <a:solidFill>
                  <a:schemeClr val="tx2"/>
                </a:solidFill>
                <a:latin typeface="Lucida Sans Unicode" pitchFamily="34" charset="0"/>
                <a:cs typeface="Cordia New" pitchFamily="34" charset="-34"/>
              </a:defRPr>
            </a:lvl6pPr>
            <a:lvl7pPr marL="914400" algn="l" rtl="0" fontAlgn="base">
              <a:spcBef>
                <a:spcPct val="0"/>
              </a:spcBef>
              <a:spcAft>
                <a:spcPct val="0"/>
              </a:spcAft>
              <a:defRPr sz="4100" b="1">
                <a:solidFill>
                  <a:schemeClr val="tx2"/>
                </a:solidFill>
                <a:latin typeface="Lucida Sans Unicode" pitchFamily="34" charset="0"/>
                <a:cs typeface="Cordia New" pitchFamily="34" charset="-34"/>
              </a:defRPr>
            </a:lvl7pPr>
            <a:lvl8pPr marL="1371600" algn="l" rtl="0" fontAlgn="base">
              <a:spcBef>
                <a:spcPct val="0"/>
              </a:spcBef>
              <a:spcAft>
                <a:spcPct val="0"/>
              </a:spcAft>
              <a:defRPr sz="4100" b="1">
                <a:solidFill>
                  <a:schemeClr val="tx2"/>
                </a:solidFill>
                <a:latin typeface="Lucida Sans Unicode" pitchFamily="34" charset="0"/>
                <a:cs typeface="Cordia New" pitchFamily="34" charset="-34"/>
              </a:defRPr>
            </a:lvl8pPr>
            <a:lvl9pPr marL="1828800" algn="l" rtl="0" fontAlgn="base">
              <a:spcBef>
                <a:spcPct val="0"/>
              </a:spcBef>
              <a:spcAft>
                <a:spcPct val="0"/>
              </a:spcAft>
              <a:defRPr sz="4100" b="1">
                <a:solidFill>
                  <a:schemeClr val="tx2"/>
                </a:solidFill>
                <a:latin typeface="Lucida Sans Unicode" pitchFamily="34" charset="0"/>
                <a:cs typeface="Cordia New" pitchFamily="34" charset="-34"/>
              </a:defRPr>
            </a:lvl9pPr>
            <a:extLst/>
          </a:lstStyle>
          <a:p>
            <a:r>
              <a:rPr lang="en-US" dirty="0">
                <a:effectLst/>
              </a:rPr>
              <a:t>Apsara Dance-One of the Repertory of Dances to the Royal Ballet of Cambodia</a:t>
            </a:r>
          </a:p>
        </p:txBody>
      </p:sp>
      <p:pic>
        <p:nvPicPr>
          <p:cNvPr id="3" name="Picture 2">
            <a:extLst>
              <a:ext uri="{FF2B5EF4-FFF2-40B4-BE49-F238E27FC236}">
                <a16:creationId xmlns:a16="http://schemas.microsoft.com/office/drawing/2014/main" id="{8FE1034C-C222-4DD5-BF9A-B7494DC0DFD3}"/>
              </a:ext>
            </a:extLst>
          </p:cNvPr>
          <p:cNvPicPr>
            <a:picLocks noChangeAspect="1"/>
          </p:cNvPicPr>
          <p:nvPr/>
        </p:nvPicPr>
        <p:blipFill rotWithShape="1">
          <a:blip r:embed="rId2">
            <a:extLst>
              <a:ext uri="{28A0092B-C50C-407E-A947-70E740481C1C}">
                <a14:useLocalDpi xmlns:a14="http://schemas.microsoft.com/office/drawing/2010/main" val="0"/>
              </a:ext>
            </a:extLst>
          </a:blip>
          <a:srcRect t="12067"/>
          <a:stretch/>
        </p:blipFill>
        <p:spPr>
          <a:xfrm>
            <a:off x="323528" y="836712"/>
            <a:ext cx="2381250" cy="2093912"/>
          </a:xfrm>
          <a:prstGeom prst="rect">
            <a:avLst/>
          </a:prstGeom>
        </p:spPr>
      </p:pic>
      <p:pic>
        <p:nvPicPr>
          <p:cNvPr id="5" name="Picture 4">
            <a:extLst>
              <a:ext uri="{FF2B5EF4-FFF2-40B4-BE49-F238E27FC236}">
                <a16:creationId xmlns:a16="http://schemas.microsoft.com/office/drawing/2014/main" id="{21649F20-C7E2-42E8-B188-F0F0D4DA0F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996952"/>
            <a:ext cx="2381250" cy="2381250"/>
          </a:xfrm>
          <a:prstGeom prst="rect">
            <a:avLst/>
          </a:prstGeom>
        </p:spPr>
      </p:pic>
    </p:spTree>
    <p:extLst>
      <p:ext uri="{BB962C8B-B14F-4D97-AF65-F5344CB8AC3E}">
        <p14:creationId xmlns:p14="http://schemas.microsoft.com/office/powerpoint/2010/main" val="1759154571"/>
      </p:ext>
    </p:extLst>
  </p:cSld>
  <p:clrMapOvr>
    <a:masterClrMapping/>
  </p:clrMapOvr>
  <p:transition>
    <p:cover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DF45FDDE-A4E0-46CF-88B8-C4B5C2AC2459}"/>
              </a:ext>
            </a:extLst>
          </p:cNvPr>
          <p:cNvSpPr>
            <a:spLocks noGrp="1" noChangeArrowheads="1"/>
          </p:cNvSpPr>
          <p:nvPr>
            <p:ph type="title"/>
          </p:nvPr>
        </p:nvSpPr>
        <p:spPr>
          <a:xfrm>
            <a:off x="179388" y="188913"/>
            <a:ext cx="3816350" cy="576262"/>
          </a:xfrm>
        </p:spPr>
        <p:txBody>
          <a:bodyPr/>
          <a:lstStyle/>
          <a:p>
            <a:pPr eaLnBrk="1" fontAlgn="auto" hangingPunct="1">
              <a:spcAft>
                <a:spcPts val="0"/>
              </a:spcAft>
              <a:defRPr/>
            </a:pPr>
            <a:r>
              <a:rPr lang="en-US" sz="2800" dirty="0">
                <a:latin typeface="Times New Roman" pitchFamily="18" charset="0"/>
              </a:rPr>
              <a:t>Classical Dance</a:t>
            </a:r>
            <a:endParaRPr lang="th-TH" sz="2800" dirty="0">
              <a:latin typeface="Times New Roman" pitchFamily="18" charset="0"/>
            </a:endParaRPr>
          </a:p>
        </p:txBody>
      </p:sp>
      <p:sp>
        <p:nvSpPr>
          <p:cNvPr id="29699" name="Rectangle 5">
            <a:extLst>
              <a:ext uri="{FF2B5EF4-FFF2-40B4-BE49-F238E27FC236}">
                <a16:creationId xmlns:a16="http://schemas.microsoft.com/office/drawing/2014/main" id="{57695F5E-9D79-4B2C-B13A-DFB1B92178E3}"/>
              </a:ext>
            </a:extLst>
          </p:cNvPr>
          <p:cNvSpPr>
            <a:spLocks noGrp="1"/>
          </p:cNvSpPr>
          <p:nvPr>
            <p:ph type="body" sz="half" idx="2"/>
          </p:nvPr>
        </p:nvSpPr>
        <p:spPr>
          <a:xfrm>
            <a:off x="2848919" y="620689"/>
            <a:ext cx="5837882" cy="5976962"/>
          </a:xfrm>
        </p:spPr>
        <p:txBody>
          <a:bodyPr/>
          <a:lstStyle/>
          <a:p>
            <a:pPr algn="thaiDist" eaLnBrk="1" hangingPunct="1"/>
            <a:r>
              <a:rPr lang="en-US" altLang="en-US" sz="2000" dirty="0">
                <a:latin typeface="Times New Roman" panose="02020603050405020304" pitchFamily="18" charset="0"/>
                <a:cs typeface="Cordia New" panose="020B0304020202020204" pitchFamily="34" charset="-34"/>
              </a:rPr>
              <a:t>Besides the cultural heritage, ancient temples, and traditional arts, there are intangible cultural heritages everywhere in Cambodia.</a:t>
            </a:r>
          </a:p>
          <a:p>
            <a:pPr algn="thaiDist" eaLnBrk="1" hangingPunct="1"/>
            <a:endParaRPr lang="en-US" altLang="en-US" sz="2000" dirty="0">
              <a:latin typeface="Times New Roman" panose="02020603050405020304" pitchFamily="18" charset="0"/>
              <a:cs typeface="Cordia New" panose="020B0304020202020204" pitchFamily="34" charset="-34"/>
            </a:endParaRPr>
          </a:p>
          <a:p>
            <a:pPr algn="thaiDist" eaLnBrk="1" hangingPunct="1"/>
            <a:r>
              <a:rPr lang="en-US" altLang="en-US" sz="2000" dirty="0">
                <a:latin typeface="Times New Roman" panose="02020603050405020304" pitchFamily="18" charset="0"/>
                <a:cs typeface="Cordia New" panose="020B0304020202020204" pitchFamily="34" charset="-34"/>
              </a:rPr>
              <a:t>Being one of many repertories of Cambodian Classical dance, </a:t>
            </a:r>
            <a:r>
              <a:rPr lang="en-US" altLang="en-US" sz="2000" dirty="0" err="1">
                <a:latin typeface="Times New Roman" panose="02020603050405020304" pitchFamily="18" charset="0"/>
                <a:cs typeface="Cordia New" panose="020B0304020202020204" pitchFamily="34" charset="-34"/>
              </a:rPr>
              <a:t>Robam</a:t>
            </a:r>
            <a:r>
              <a:rPr lang="en-US" altLang="en-US" sz="2000" dirty="0">
                <a:latin typeface="Times New Roman" panose="02020603050405020304" pitchFamily="18" charset="0"/>
                <a:cs typeface="Cordia New" panose="020B0304020202020204" pitchFamily="34" charset="-34"/>
              </a:rPr>
              <a:t> Moni </a:t>
            </a:r>
            <a:r>
              <a:rPr lang="en-US" altLang="en-US" sz="2000" dirty="0" err="1">
                <a:latin typeface="Times New Roman" panose="02020603050405020304" pitchFamily="18" charset="0"/>
                <a:cs typeface="Cordia New" panose="020B0304020202020204" pitchFamily="34" charset="-34"/>
              </a:rPr>
              <a:t>Mekhala</a:t>
            </a:r>
            <a:r>
              <a:rPr lang="en-US" altLang="en-US" sz="2000" dirty="0">
                <a:latin typeface="Times New Roman" panose="02020603050405020304" pitchFamily="18" charset="0"/>
                <a:cs typeface="Cordia New" panose="020B0304020202020204" pitchFamily="34" charset="-34"/>
              </a:rPr>
              <a:t> (</a:t>
            </a:r>
            <a:r>
              <a:rPr lang="en-US" altLang="en-US" sz="2000" dirty="0" err="1">
                <a:latin typeface="Times New Roman" panose="02020603050405020304" pitchFamily="18" charset="0"/>
                <a:cs typeface="Cordia New" panose="020B0304020202020204" pitchFamily="34" charset="-34"/>
              </a:rPr>
              <a:t>របាំមណីមេខលា</a:t>
            </a:r>
            <a:r>
              <a:rPr lang="en-US" altLang="en-US" sz="2000" dirty="0">
                <a:latin typeface="Times New Roman" panose="02020603050405020304" pitchFamily="18" charset="0"/>
                <a:cs typeface="Cordia New" panose="020B0304020202020204" pitchFamily="34" charset="-34"/>
              </a:rPr>
              <a:t>), highlights the Cambodian mythology of thunder, lightning, and rain that is related with Buddhist and Hindu superstition.</a:t>
            </a:r>
          </a:p>
          <a:p>
            <a:pPr algn="thaiDist" eaLnBrk="1" hangingPunct="1"/>
            <a:endParaRPr lang="en-US" altLang="en-US" sz="2000" dirty="0">
              <a:latin typeface="Times New Roman" panose="02020603050405020304" pitchFamily="18" charset="0"/>
              <a:cs typeface="Cordia New" panose="020B0304020202020204" pitchFamily="34" charset="-34"/>
            </a:endParaRPr>
          </a:p>
          <a:p>
            <a:pPr algn="thaiDist" eaLnBrk="1" hangingPunct="1"/>
            <a:r>
              <a:rPr lang="en-US" altLang="en-US" sz="2000" dirty="0" err="1">
                <a:latin typeface="Times New Roman" panose="02020603050405020304" pitchFamily="18" charset="0"/>
                <a:cs typeface="Cordia New" panose="020B0304020202020204" pitchFamily="34" charset="-34"/>
              </a:rPr>
              <a:t>Robam</a:t>
            </a:r>
            <a:r>
              <a:rPr lang="en-US" altLang="en-US" sz="2000" dirty="0">
                <a:latin typeface="Times New Roman" panose="02020603050405020304" pitchFamily="18" charset="0"/>
                <a:cs typeface="Cordia New" panose="020B0304020202020204" pitchFamily="34" charset="-34"/>
              </a:rPr>
              <a:t> Jun Por (Blessing Dance) is a piece of art cultivated by Queen Sisowath </a:t>
            </a:r>
            <a:r>
              <a:rPr lang="en-US" altLang="en-US" sz="2000" dirty="0" err="1">
                <a:latin typeface="Times New Roman" panose="02020603050405020304" pitchFamily="18" charset="0"/>
                <a:cs typeface="Cordia New" panose="020B0304020202020204" pitchFamily="34" charset="-34"/>
              </a:rPr>
              <a:t>Kosamak</a:t>
            </a:r>
            <a:r>
              <a:rPr lang="en-US" altLang="en-US" sz="2000" dirty="0">
                <a:latin typeface="Times New Roman" panose="02020603050405020304" pitchFamily="18" charset="0"/>
                <a:cs typeface="Cordia New" panose="020B0304020202020204" pitchFamily="34" charset="-34"/>
              </a:rPr>
              <a:t> </a:t>
            </a:r>
            <a:r>
              <a:rPr lang="en-US" altLang="en-US" sz="2000" dirty="0" err="1">
                <a:latin typeface="Times New Roman" panose="02020603050405020304" pitchFamily="18" charset="0"/>
                <a:cs typeface="Cordia New" panose="020B0304020202020204" pitchFamily="34" charset="-34"/>
              </a:rPr>
              <a:t>Nearyrath</a:t>
            </a:r>
            <a:r>
              <a:rPr lang="en-US" altLang="en-US" sz="2000" dirty="0">
                <a:latin typeface="Times New Roman" panose="02020603050405020304" pitchFamily="18" charset="0"/>
                <a:cs typeface="Cordia New" panose="020B0304020202020204" pitchFamily="34" charset="-34"/>
              </a:rPr>
              <a:t>. The dance is meant to welcome and convey blessings and well wishes to the visitors//distinguished guests.</a:t>
            </a:r>
            <a:endParaRPr lang="th-TH" altLang="en-US" sz="2000" dirty="0">
              <a:latin typeface="Times New Roman" panose="02020603050405020304" pitchFamily="18" charset="0"/>
            </a:endParaRPr>
          </a:p>
        </p:txBody>
      </p:sp>
      <p:sp>
        <p:nvSpPr>
          <p:cNvPr id="9" name="Rectangle 2">
            <a:extLst>
              <a:ext uri="{FF2B5EF4-FFF2-40B4-BE49-F238E27FC236}">
                <a16:creationId xmlns:a16="http://schemas.microsoft.com/office/drawing/2014/main" id="{85EFB481-6F06-49FC-A600-3CA151AB1041}"/>
              </a:ext>
            </a:extLst>
          </p:cNvPr>
          <p:cNvSpPr txBox="1">
            <a:spLocks noChangeArrowheads="1"/>
          </p:cNvSpPr>
          <p:nvPr/>
        </p:nvSpPr>
        <p:spPr>
          <a:xfrm>
            <a:off x="421679" y="2872878"/>
            <a:ext cx="2566145" cy="576262"/>
          </a:xfrm>
          <a:prstGeom prst="rect">
            <a:avLst/>
          </a:prstGeom>
        </p:spPr>
        <p:txBody>
          <a:bodyPr vert="horz" anchor="ctr">
            <a:normAutofit/>
            <a:scene3d>
              <a:camera prst="orthographicFront"/>
              <a:lightRig rig="soft" dir="t"/>
            </a:scene3d>
            <a:sp3d prstMaterial="softEdge">
              <a:bevelT w="25400" h="25400"/>
            </a:sp3d>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cs typeface="Cordia New" pitchFamily="34" charset="-34"/>
              </a:defRPr>
            </a:lvl2pPr>
            <a:lvl3pPr algn="l" rtl="0" eaLnBrk="0" fontAlgn="base" hangingPunct="0">
              <a:spcBef>
                <a:spcPct val="0"/>
              </a:spcBef>
              <a:spcAft>
                <a:spcPct val="0"/>
              </a:spcAft>
              <a:defRPr sz="4100" b="1">
                <a:solidFill>
                  <a:schemeClr val="tx2"/>
                </a:solidFill>
                <a:latin typeface="Lucida Sans Unicode" pitchFamily="34" charset="0"/>
                <a:cs typeface="Cordia New" pitchFamily="34" charset="-34"/>
              </a:defRPr>
            </a:lvl3pPr>
            <a:lvl4pPr algn="l" rtl="0" eaLnBrk="0" fontAlgn="base" hangingPunct="0">
              <a:spcBef>
                <a:spcPct val="0"/>
              </a:spcBef>
              <a:spcAft>
                <a:spcPct val="0"/>
              </a:spcAft>
              <a:defRPr sz="4100" b="1">
                <a:solidFill>
                  <a:schemeClr val="tx2"/>
                </a:solidFill>
                <a:latin typeface="Lucida Sans Unicode" pitchFamily="34" charset="0"/>
                <a:cs typeface="Cordia New" pitchFamily="34" charset="-34"/>
              </a:defRPr>
            </a:lvl4pPr>
            <a:lvl5pPr algn="l" rtl="0" eaLnBrk="0" fontAlgn="base" hangingPunct="0">
              <a:spcBef>
                <a:spcPct val="0"/>
              </a:spcBef>
              <a:spcAft>
                <a:spcPct val="0"/>
              </a:spcAft>
              <a:defRPr sz="4100" b="1">
                <a:solidFill>
                  <a:schemeClr val="tx2"/>
                </a:solidFill>
                <a:latin typeface="Lucida Sans Unicode" pitchFamily="34" charset="0"/>
                <a:cs typeface="Cordia New" pitchFamily="34" charset="-34"/>
              </a:defRPr>
            </a:lvl5pPr>
            <a:lvl6pPr marL="457200" algn="l" rtl="0" fontAlgn="base">
              <a:spcBef>
                <a:spcPct val="0"/>
              </a:spcBef>
              <a:spcAft>
                <a:spcPct val="0"/>
              </a:spcAft>
              <a:defRPr sz="4100" b="1">
                <a:solidFill>
                  <a:schemeClr val="tx2"/>
                </a:solidFill>
                <a:latin typeface="Lucida Sans Unicode" pitchFamily="34" charset="0"/>
                <a:cs typeface="Cordia New" pitchFamily="34" charset="-34"/>
              </a:defRPr>
            </a:lvl6pPr>
            <a:lvl7pPr marL="914400" algn="l" rtl="0" fontAlgn="base">
              <a:spcBef>
                <a:spcPct val="0"/>
              </a:spcBef>
              <a:spcAft>
                <a:spcPct val="0"/>
              </a:spcAft>
              <a:defRPr sz="4100" b="1">
                <a:solidFill>
                  <a:schemeClr val="tx2"/>
                </a:solidFill>
                <a:latin typeface="Lucida Sans Unicode" pitchFamily="34" charset="0"/>
                <a:cs typeface="Cordia New" pitchFamily="34" charset="-34"/>
              </a:defRPr>
            </a:lvl7pPr>
            <a:lvl8pPr marL="1371600" algn="l" rtl="0" fontAlgn="base">
              <a:spcBef>
                <a:spcPct val="0"/>
              </a:spcBef>
              <a:spcAft>
                <a:spcPct val="0"/>
              </a:spcAft>
              <a:defRPr sz="4100" b="1">
                <a:solidFill>
                  <a:schemeClr val="tx2"/>
                </a:solidFill>
                <a:latin typeface="Lucida Sans Unicode" pitchFamily="34" charset="0"/>
                <a:cs typeface="Cordia New" pitchFamily="34" charset="-34"/>
              </a:defRPr>
            </a:lvl8pPr>
            <a:lvl9pPr marL="1828800" algn="l" rtl="0" fontAlgn="base">
              <a:spcBef>
                <a:spcPct val="0"/>
              </a:spcBef>
              <a:spcAft>
                <a:spcPct val="0"/>
              </a:spcAft>
              <a:defRPr sz="4100" b="1">
                <a:solidFill>
                  <a:schemeClr val="tx2"/>
                </a:solidFill>
                <a:latin typeface="Lucida Sans Unicode" pitchFamily="34" charset="0"/>
                <a:cs typeface="Cordia New" pitchFamily="34" charset="-34"/>
              </a:defRPr>
            </a:lvl9pPr>
            <a:extLst/>
          </a:lstStyle>
          <a:p>
            <a:r>
              <a:rPr lang="en-US" sz="2400" dirty="0">
                <a:effectLst/>
              </a:rPr>
              <a:t>Moni </a:t>
            </a:r>
            <a:r>
              <a:rPr lang="en-US" sz="2400" dirty="0" err="1">
                <a:effectLst/>
              </a:rPr>
              <a:t>Mekhala</a:t>
            </a:r>
            <a:endParaRPr lang="en-US" sz="2400" dirty="0">
              <a:effectLst/>
            </a:endParaRPr>
          </a:p>
        </p:txBody>
      </p:sp>
      <p:pic>
        <p:nvPicPr>
          <p:cNvPr id="4" name="Picture 3">
            <a:extLst>
              <a:ext uri="{FF2B5EF4-FFF2-40B4-BE49-F238E27FC236}">
                <a16:creationId xmlns:a16="http://schemas.microsoft.com/office/drawing/2014/main" id="{7B6AC2F8-395F-4318-A653-9666EBE0B1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3" y="906462"/>
            <a:ext cx="1949202" cy="1949202"/>
          </a:xfrm>
          <a:prstGeom prst="rect">
            <a:avLst/>
          </a:prstGeom>
        </p:spPr>
      </p:pic>
      <p:sp>
        <p:nvSpPr>
          <p:cNvPr id="10" name="Rectangle 2">
            <a:extLst>
              <a:ext uri="{FF2B5EF4-FFF2-40B4-BE49-F238E27FC236}">
                <a16:creationId xmlns:a16="http://schemas.microsoft.com/office/drawing/2014/main" id="{24F3897B-BE74-4240-9BD1-3DCA319BA875}"/>
              </a:ext>
            </a:extLst>
          </p:cNvPr>
          <p:cNvSpPr txBox="1">
            <a:spLocks noChangeArrowheads="1"/>
          </p:cNvSpPr>
          <p:nvPr/>
        </p:nvSpPr>
        <p:spPr>
          <a:xfrm>
            <a:off x="390724" y="5375276"/>
            <a:ext cx="2278113" cy="576262"/>
          </a:xfrm>
          <a:prstGeom prst="rect">
            <a:avLst/>
          </a:prstGeom>
        </p:spPr>
        <p:txBody>
          <a:bodyPr vert="horz" anchor="ctr">
            <a:normAutofit fontScale="47500" lnSpcReduction="20000"/>
            <a:scene3d>
              <a:camera prst="orthographicFront"/>
              <a:lightRig rig="soft" dir="t"/>
            </a:scene3d>
            <a:sp3d prstMaterial="softEdge">
              <a:bevelT w="25400" h="25400"/>
            </a:sp3d>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cs typeface="Cordia New" pitchFamily="34" charset="-34"/>
              </a:defRPr>
            </a:lvl2pPr>
            <a:lvl3pPr algn="l" rtl="0" eaLnBrk="0" fontAlgn="base" hangingPunct="0">
              <a:spcBef>
                <a:spcPct val="0"/>
              </a:spcBef>
              <a:spcAft>
                <a:spcPct val="0"/>
              </a:spcAft>
              <a:defRPr sz="4100" b="1">
                <a:solidFill>
                  <a:schemeClr val="tx2"/>
                </a:solidFill>
                <a:latin typeface="Lucida Sans Unicode" pitchFamily="34" charset="0"/>
                <a:cs typeface="Cordia New" pitchFamily="34" charset="-34"/>
              </a:defRPr>
            </a:lvl3pPr>
            <a:lvl4pPr algn="l" rtl="0" eaLnBrk="0" fontAlgn="base" hangingPunct="0">
              <a:spcBef>
                <a:spcPct val="0"/>
              </a:spcBef>
              <a:spcAft>
                <a:spcPct val="0"/>
              </a:spcAft>
              <a:defRPr sz="4100" b="1">
                <a:solidFill>
                  <a:schemeClr val="tx2"/>
                </a:solidFill>
                <a:latin typeface="Lucida Sans Unicode" pitchFamily="34" charset="0"/>
                <a:cs typeface="Cordia New" pitchFamily="34" charset="-34"/>
              </a:defRPr>
            </a:lvl4pPr>
            <a:lvl5pPr algn="l" rtl="0" eaLnBrk="0" fontAlgn="base" hangingPunct="0">
              <a:spcBef>
                <a:spcPct val="0"/>
              </a:spcBef>
              <a:spcAft>
                <a:spcPct val="0"/>
              </a:spcAft>
              <a:defRPr sz="4100" b="1">
                <a:solidFill>
                  <a:schemeClr val="tx2"/>
                </a:solidFill>
                <a:latin typeface="Lucida Sans Unicode" pitchFamily="34" charset="0"/>
                <a:cs typeface="Cordia New" pitchFamily="34" charset="-34"/>
              </a:defRPr>
            </a:lvl5pPr>
            <a:lvl6pPr marL="457200" algn="l" rtl="0" fontAlgn="base">
              <a:spcBef>
                <a:spcPct val="0"/>
              </a:spcBef>
              <a:spcAft>
                <a:spcPct val="0"/>
              </a:spcAft>
              <a:defRPr sz="4100" b="1">
                <a:solidFill>
                  <a:schemeClr val="tx2"/>
                </a:solidFill>
                <a:latin typeface="Lucida Sans Unicode" pitchFamily="34" charset="0"/>
                <a:cs typeface="Cordia New" pitchFamily="34" charset="-34"/>
              </a:defRPr>
            </a:lvl6pPr>
            <a:lvl7pPr marL="914400" algn="l" rtl="0" fontAlgn="base">
              <a:spcBef>
                <a:spcPct val="0"/>
              </a:spcBef>
              <a:spcAft>
                <a:spcPct val="0"/>
              </a:spcAft>
              <a:defRPr sz="4100" b="1">
                <a:solidFill>
                  <a:schemeClr val="tx2"/>
                </a:solidFill>
                <a:latin typeface="Lucida Sans Unicode" pitchFamily="34" charset="0"/>
                <a:cs typeface="Cordia New" pitchFamily="34" charset="-34"/>
              </a:defRPr>
            </a:lvl7pPr>
            <a:lvl8pPr marL="1371600" algn="l" rtl="0" fontAlgn="base">
              <a:spcBef>
                <a:spcPct val="0"/>
              </a:spcBef>
              <a:spcAft>
                <a:spcPct val="0"/>
              </a:spcAft>
              <a:defRPr sz="4100" b="1">
                <a:solidFill>
                  <a:schemeClr val="tx2"/>
                </a:solidFill>
                <a:latin typeface="Lucida Sans Unicode" pitchFamily="34" charset="0"/>
                <a:cs typeface="Cordia New" pitchFamily="34" charset="-34"/>
              </a:defRPr>
            </a:lvl8pPr>
            <a:lvl9pPr marL="1828800" algn="l" rtl="0" fontAlgn="base">
              <a:spcBef>
                <a:spcPct val="0"/>
              </a:spcBef>
              <a:spcAft>
                <a:spcPct val="0"/>
              </a:spcAft>
              <a:defRPr sz="4100" b="1">
                <a:solidFill>
                  <a:schemeClr val="tx2"/>
                </a:solidFill>
                <a:latin typeface="Lucida Sans Unicode" pitchFamily="34" charset="0"/>
                <a:cs typeface="Cordia New" pitchFamily="34" charset="-34"/>
              </a:defRPr>
            </a:lvl9pPr>
            <a:extLst/>
          </a:lstStyle>
          <a:p>
            <a:pPr algn="ctr"/>
            <a:r>
              <a:rPr lang="en-US" u="sng" dirty="0" err="1">
                <a:solidFill>
                  <a:schemeClr val="tx1"/>
                </a:solidFill>
                <a:effectLst/>
                <a:hlinkClick r:id="rId3">
                  <a:extLst>
                    <a:ext uri="{A12FA001-AC4F-418D-AE19-62706E023703}">
                      <ahyp:hlinkClr xmlns:ahyp="http://schemas.microsoft.com/office/drawing/2018/hyperlinkcolor" val="tx"/>
                    </a:ext>
                  </a:extLst>
                </a:hlinkClick>
              </a:rPr>
              <a:t>Robam</a:t>
            </a:r>
            <a:r>
              <a:rPr lang="en-US" u="sng" dirty="0">
                <a:solidFill>
                  <a:schemeClr val="tx1"/>
                </a:solidFill>
                <a:effectLst/>
                <a:hlinkClick r:id="rId3">
                  <a:extLst>
                    <a:ext uri="{A12FA001-AC4F-418D-AE19-62706E023703}">
                      <ahyp:hlinkClr xmlns:ahyp="http://schemas.microsoft.com/office/drawing/2018/hyperlinkcolor" val="tx"/>
                    </a:ext>
                  </a:extLst>
                </a:hlinkClick>
              </a:rPr>
              <a:t> Jun Por (Blessing Dance</a:t>
            </a:r>
            <a:r>
              <a:rPr lang="en-US" u="sng" dirty="0">
                <a:effectLst/>
                <a:hlinkClick r:id="rId3">
                  <a:extLst>
                    <a:ext uri="{A12FA001-AC4F-418D-AE19-62706E023703}">
                      <ahyp:hlinkClr xmlns:ahyp="http://schemas.microsoft.com/office/drawing/2018/hyperlinkcolor" val="tx"/>
                    </a:ext>
                  </a:extLst>
                </a:hlinkClick>
              </a:rPr>
              <a:t>)</a:t>
            </a:r>
            <a:endParaRPr lang="en-US" dirty="0">
              <a:effectLst/>
            </a:endParaRPr>
          </a:p>
        </p:txBody>
      </p:sp>
      <p:pic>
        <p:nvPicPr>
          <p:cNvPr id="7" name="Picture 6">
            <a:extLst>
              <a:ext uri="{FF2B5EF4-FFF2-40B4-BE49-F238E27FC236}">
                <a16:creationId xmlns:a16="http://schemas.microsoft.com/office/drawing/2014/main" id="{B21D9F00-1810-4299-B109-BA21A25269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553" y="3356992"/>
            <a:ext cx="1949202" cy="1949202"/>
          </a:xfrm>
          <a:prstGeom prst="rect">
            <a:avLst/>
          </a:prstGeom>
        </p:spPr>
      </p:pic>
    </p:spTree>
    <p:extLst>
      <p:ext uri="{BB962C8B-B14F-4D97-AF65-F5344CB8AC3E}">
        <p14:creationId xmlns:p14="http://schemas.microsoft.com/office/powerpoint/2010/main" val="4268392550"/>
      </p:ext>
    </p:extLst>
  </p:cSld>
  <p:clrMapOvr>
    <a:masterClrMapping/>
  </p:clrMapOvr>
  <p:transition>
    <p:cover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DF45FDDE-A4E0-46CF-88B8-C4B5C2AC2459}"/>
              </a:ext>
            </a:extLst>
          </p:cNvPr>
          <p:cNvSpPr>
            <a:spLocks noGrp="1" noChangeArrowheads="1"/>
          </p:cNvSpPr>
          <p:nvPr>
            <p:ph type="title"/>
          </p:nvPr>
        </p:nvSpPr>
        <p:spPr>
          <a:xfrm>
            <a:off x="179388" y="188913"/>
            <a:ext cx="3816350" cy="576262"/>
          </a:xfrm>
        </p:spPr>
        <p:txBody>
          <a:bodyPr/>
          <a:lstStyle/>
          <a:p>
            <a:pPr eaLnBrk="1" fontAlgn="auto" hangingPunct="1">
              <a:spcAft>
                <a:spcPts val="0"/>
              </a:spcAft>
              <a:defRPr/>
            </a:pPr>
            <a:r>
              <a:rPr lang="en-US" sz="2800" dirty="0">
                <a:latin typeface="Times New Roman" pitchFamily="18" charset="0"/>
              </a:rPr>
              <a:t>Folk Dances</a:t>
            </a:r>
            <a:endParaRPr lang="th-TH" sz="2800" dirty="0">
              <a:latin typeface="Times New Roman" pitchFamily="18" charset="0"/>
            </a:endParaRPr>
          </a:p>
        </p:txBody>
      </p:sp>
      <p:sp>
        <p:nvSpPr>
          <p:cNvPr id="29699" name="Rectangle 5">
            <a:extLst>
              <a:ext uri="{FF2B5EF4-FFF2-40B4-BE49-F238E27FC236}">
                <a16:creationId xmlns:a16="http://schemas.microsoft.com/office/drawing/2014/main" id="{57695F5E-9D79-4B2C-B13A-DFB1B92178E3}"/>
              </a:ext>
            </a:extLst>
          </p:cNvPr>
          <p:cNvSpPr>
            <a:spLocks noGrp="1"/>
          </p:cNvSpPr>
          <p:nvPr>
            <p:ph type="body" sz="half" idx="2"/>
          </p:nvPr>
        </p:nvSpPr>
        <p:spPr>
          <a:xfrm>
            <a:off x="2667484" y="527874"/>
            <a:ext cx="5837882" cy="1124596"/>
          </a:xfrm>
        </p:spPr>
        <p:txBody>
          <a:bodyPr/>
          <a:lstStyle/>
          <a:p>
            <a:pPr algn="thaiDist" eaLnBrk="1" hangingPunct="1"/>
            <a:r>
              <a:rPr lang="en-US" altLang="en-US" sz="2000" dirty="0">
                <a:latin typeface="Times New Roman" panose="02020603050405020304" pitchFamily="18" charset="0"/>
                <a:cs typeface="Cordia New" panose="020B0304020202020204" pitchFamily="34" charset="-34"/>
              </a:rPr>
              <a:t>Khmer folk dances are usually from locals, which bring the real life or story onto the stage and sometimes bring some message to the audience. </a:t>
            </a:r>
          </a:p>
          <a:p>
            <a:pPr algn="thaiDist" eaLnBrk="1" hangingPunct="1"/>
            <a:endParaRPr lang="en-US" altLang="en-US" sz="2000" dirty="0">
              <a:latin typeface="Times New Roman" panose="02020603050405020304" pitchFamily="18" charset="0"/>
              <a:cs typeface="Cordia New" panose="020B0304020202020204" pitchFamily="34" charset="-34"/>
            </a:endParaRPr>
          </a:p>
        </p:txBody>
      </p:sp>
      <p:sp>
        <p:nvSpPr>
          <p:cNvPr id="9" name="Rectangle 2">
            <a:extLst>
              <a:ext uri="{FF2B5EF4-FFF2-40B4-BE49-F238E27FC236}">
                <a16:creationId xmlns:a16="http://schemas.microsoft.com/office/drawing/2014/main" id="{85EFB481-6F06-49FC-A600-3CA151AB1041}"/>
              </a:ext>
            </a:extLst>
          </p:cNvPr>
          <p:cNvSpPr txBox="1">
            <a:spLocks noChangeArrowheads="1"/>
          </p:cNvSpPr>
          <p:nvPr/>
        </p:nvSpPr>
        <p:spPr>
          <a:xfrm>
            <a:off x="424790" y="2379184"/>
            <a:ext cx="2278113" cy="1049816"/>
          </a:xfrm>
          <a:prstGeom prst="rect">
            <a:avLst/>
          </a:prstGeom>
        </p:spPr>
        <p:txBody>
          <a:bodyPr vert="horz" anchor="ctr">
            <a:normAutofit fontScale="32500" lnSpcReduction="20000"/>
            <a:scene3d>
              <a:camera prst="orthographicFront"/>
              <a:lightRig rig="soft" dir="t"/>
            </a:scene3d>
            <a:sp3d prstMaterial="softEdge">
              <a:bevelT w="25400" h="25400"/>
            </a:sp3d>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cs typeface="Cordia New" pitchFamily="34" charset="-34"/>
              </a:defRPr>
            </a:lvl2pPr>
            <a:lvl3pPr algn="l" rtl="0" eaLnBrk="0" fontAlgn="base" hangingPunct="0">
              <a:spcBef>
                <a:spcPct val="0"/>
              </a:spcBef>
              <a:spcAft>
                <a:spcPct val="0"/>
              </a:spcAft>
              <a:defRPr sz="4100" b="1">
                <a:solidFill>
                  <a:schemeClr val="tx2"/>
                </a:solidFill>
                <a:latin typeface="Lucida Sans Unicode" pitchFamily="34" charset="0"/>
                <a:cs typeface="Cordia New" pitchFamily="34" charset="-34"/>
              </a:defRPr>
            </a:lvl3pPr>
            <a:lvl4pPr algn="l" rtl="0" eaLnBrk="0" fontAlgn="base" hangingPunct="0">
              <a:spcBef>
                <a:spcPct val="0"/>
              </a:spcBef>
              <a:spcAft>
                <a:spcPct val="0"/>
              </a:spcAft>
              <a:defRPr sz="4100" b="1">
                <a:solidFill>
                  <a:schemeClr val="tx2"/>
                </a:solidFill>
                <a:latin typeface="Lucida Sans Unicode" pitchFamily="34" charset="0"/>
                <a:cs typeface="Cordia New" pitchFamily="34" charset="-34"/>
              </a:defRPr>
            </a:lvl4pPr>
            <a:lvl5pPr algn="l" rtl="0" eaLnBrk="0" fontAlgn="base" hangingPunct="0">
              <a:spcBef>
                <a:spcPct val="0"/>
              </a:spcBef>
              <a:spcAft>
                <a:spcPct val="0"/>
              </a:spcAft>
              <a:defRPr sz="4100" b="1">
                <a:solidFill>
                  <a:schemeClr val="tx2"/>
                </a:solidFill>
                <a:latin typeface="Lucida Sans Unicode" pitchFamily="34" charset="0"/>
                <a:cs typeface="Cordia New" pitchFamily="34" charset="-34"/>
              </a:defRPr>
            </a:lvl5pPr>
            <a:lvl6pPr marL="457200" algn="l" rtl="0" fontAlgn="base">
              <a:spcBef>
                <a:spcPct val="0"/>
              </a:spcBef>
              <a:spcAft>
                <a:spcPct val="0"/>
              </a:spcAft>
              <a:defRPr sz="4100" b="1">
                <a:solidFill>
                  <a:schemeClr val="tx2"/>
                </a:solidFill>
                <a:latin typeface="Lucida Sans Unicode" pitchFamily="34" charset="0"/>
                <a:cs typeface="Cordia New" pitchFamily="34" charset="-34"/>
              </a:defRPr>
            </a:lvl6pPr>
            <a:lvl7pPr marL="914400" algn="l" rtl="0" fontAlgn="base">
              <a:spcBef>
                <a:spcPct val="0"/>
              </a:spcBef>
              <a:spcAft>
                <a:spcPct val="0"/>
              </a:spcAft>
              <a:defRPr sz="4100" b="1">
                <a:solidFill>
                  <a:schemeClr val="tx2"/>
                </a:solidFill>
                <a:latin typeface="Lucida Sans Unicode" pitchFamily="34" charset="0"/>
                <a:cs typeface="Cordia New" pitchFamily="34" charset="-34"/>
              </a:defRPr>
            </a:lvl7pPr>
            <a:lvl8pPr marL="1371600" algn="l" rtl="0" fontAlgn="base">
              <a:spcBef>
                <a:spcPct val="0"/>
              </a:spcBef>
              <a:spcAft>
                <a:spcPct val="0"/>
              </a:spcAft>
              <a:defRPr sz="4100" b="1">
                <a:solidFill>
                  <a:schemeClr val="tx2"/>
                </a:solidFill>
                <a:latin typeface="Lucida Sans Unicode" pitchFamily="34" charset="0"/>
                <a:cs typeface="Cordia New" pitchFamily="34" charset="-34"/>
              </a:defRPr>
            </a:lvl8pPr>
            <a:lvl9pPr marL="1828800" algn="l" rtl="0" fontAlgn="base">
              <a:spcBef>
                <a:spcPct val="0"/>
              </a:spcBef>
              <a:spcAft>
                <a:spcPct val="0"/>
              </a:spcAft>
              <a:defRPr sz="4100" b="1">
                <a:solidFill>
                  <a:schemeClr val="tx2"/>
                </a:solidFill>
                <a:latin typeface="Lucida Sans Unicode" pitchFamily="34" charset="0"/>
                <a:cs typeface="Cordia New" pitchFamily="34" charset="-34"/>
              </a:defRPr>
            </a:lvl9pPr>
            <a:extLst/>
          </a:lstStyle>
          <a:p>
            <a:pPr algn="ctr">
              <a:lnSpc>
                <a:spcPct val="120000"/>
              </a:lnSpc>
            </a:pPr>
            <a:r>
              <a:rPr lang="fr-FR" sz="4000" dirty="0" err="1">
                <a:effectLst/>
                <a:latin typeface="AKbalthom Kampuchearath" panose="02000500000000000000" pitchFamily="2" charset="0"/>
                <a:cs typeface="AKbalthom Kampuchearath" panose="02000500000000000000" pitchFamily="2" charset="0"/>
              </a:rPr>
              <a:t>Robam</a:t>
            </a:r>
            <a:r>
              <a:rPr lang="fr-FR" sz="4000" dirty="0">
                <a:effectLst/>
                <a:latin typeface="AKbalthom Kampuchearath" panose="02000500000000000000" pitchFamily="2" charset="0"/>
                <a:cs typeface="AKbalthom Kampuchearath" panose="02000500000000000000" pitchFamily="2" charset="0"/>
              </a:rPr>
              <a:t> </a:t>
            </a:r>
            <a:r>
              <a:rPr lang="fr-FR" sz="4000" dirty="0" err="1">
                <a:effectLst/>
                <a:latin typeface="AKbalthom Kampuchearath" panose="02000500000000000000" pitchFamily="2" charset="0"/>
                <a:cs typeface="AKbalthom Kampuchearath" panose="02000500000000000000" pitchFamily="2" charset="0"/>
              </a:rPr>
              <a:t>Kandob</a:t>
            </a:r>
            <a:r>
              <a:rPr lang="fr-FR" sz="4000" dirty="0">
                <a:effectLst/>
                <a:latin typeface="AKbalthom Kampuchearath" panose="02000500000000000000" pitchFamily="2" charset="0"/>
                <a:cs typeface="AKbalthom Kampuchearath" panose="02000500000000000000" pitchFamily="2" charset="0"/>
              </a:rPr>
              <a:t> Ses (</a:t>
            </a:r>
            <a:r>
              <a:rPr lang="fr-FR" sz="4000" dirty="0" err="1">
                <a:effectLst/>
                <a:latin typeface="AKbalthom Kampuchearath" panose="02000500000000000000" pitchFamily="2" charset="0"/>
                <a:cs typeface="AKbalthom Kampuchearath" panose="02000500000000000000" pitchFamily="2" charset="0"/>
              </a:rPr>
              <a:t>Praying</a:t>
            </a:r>
            <a:r>
              <a:rPr lang="fr-FR" sz="4000" dirty="0">
                <a:effectLst/>
                <a:latin typeface="AKbalthom Kampuchearath" panose="02000500000000000000" pitchFamily="2" charset="0"/>
                <a:cs typeface="AKbalthom Kampuchearath" panose="02000500000000000000" pitchFamily="2" charset="0"/>
              </a:rPr>
              <a:t> Mantis Dance)</a:t>
            </a:r>
          </a:p>
          <a:p>
            <a:pPr algn="ctr">
              <a:lnSpc>
                <a:spcPct val="120000"/>
              </a:lnSpc>
            </a:pPr>
            <a:r>
              <a:rPr lang="en-US" b="0" dirty="0">
                <a:effectLst/>
              </a:rPr>
              <a:t>to participate in the wedding ceremony</a:t>
            </a:r>
            <a:endParaRPr lang="en-US" sz="2400" dirty="0">
              <a:effectLst/>
              <a:latin typeface="AKbalthom Kampuchearath" panose="02000500000000000000" pitchFamily="2" charset="0"/>
              <a:cs typeface="AKbalthom Kampuchearath" panose="02000500000000000000" pitchFamily="2" charset="0"/>
            </a:endParaRPr>
          </a:p>
        </p:txBody>
      </p:sp>
      <p:sp>
        <p:nvSpPr>
          <p:cNvPr id="10" name="Rectangle 2">
            <a:extLst>
              <a:ext uri="{FF2B5EF4-FFF2-40B4-BE49-F238E27FC236}">
                <a16:creationId xmlns:a16="http://schemas.microsoft.com/office/drawing/2014/main" id="{24F3897B-BE74-4240-9BD1-3DCA319BA875}"/>
              </a:ext>
            </a:extLst>
          </p:cNvPr>
          <p:cNvSpPr txBox="1">
            <a:spLocks noChangeArrowheads="1"/>
          </p:cNvSpPr>
          <p:nvPr/>
        </p:nvSpPr>
        <p:spPr>
          <a:xfrm>
            <a:off x="424790" y="4987599"/>
            <a:ext cx="2278113" cy="898866"/>
          </a:xfrm>
          <a:prstGeom prst="rect">
            <a:avLst/>
          </a:prstGeom>
        </p:spPr>
        <p:txBody>
          <a:bodyPr vert="horz" anchor="ctr">
            <a:normAutofit fontScale="25000" lnSpcReduction="20000"/>
            <a:scene3d>
              <a:camera prst="orthographicFront"/>
              <a:lightRig rig="soft" dir="t"/>
            </a:scene3d>
            <a:sp3d prstMaterial="softEdge">
              <a:bevelT w="25400" h="25400"/>
            </a:sp3d>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cs typeface="Cordia New" pitchFamily="34" charset="-34"/>
              </a:defRPr>
            </a:lvl2pPr>
            <a:lvl3pPr algn="l" rtl="0" eaLnBrk="0" fontAlgn="base" hangingPunct="0">
              <a:spcBef>
                <a:spcPct val="0"/>
              </a:spcBef>
              <a:spcAft>
                <a:spcPct val="0"/>
              </a:spcAft>
              <a:defRPr sz="4100" b="1">
                <a:solidFill>
                  <a:schemeClr val="tx2"/>
                </a:solidFill>
                <a:latin typeface="Lucida Sans Unicode" pitchFamily="34" charset="0"/>
                <a:cs typeface="Cordia New" pitchFamily="34" charset="-34"/>
              </a:defRPr>
            </a:lvl3pPr>
            <a:lvl4pPr algn="l" rtl="0" eaLnBrk="0" fontAlgn="base" hangingPunct="0">
              <a:spcBef>
                <a:spcPct val="0"/>
              </a:spcBef>
              <a:spcAft>
                <a:spcPct val="0"/>
              </a:spcAft>
              <a:defRPr sz="4100" b="1">
                <a:solidFill>
                  <a:schemeClr val="tx2"/>
                </a:solidFill>
                <a:latin typeface="Lucida Sans Unicode" pitchFamily="34" charset="0"/>
                <a:cs typeface="Cordia New" pitchFamily="34" charset="-34"/>
              </a:defRPr>
            </a:lvl4pPr>
            <a:lvl5pPr algn="l" rtl="0" eaLnBrk="0" fontAlgn="base" hangingPunct="0">
              <a:spcBef>
                <a:spcPct val="0"/>
              </a:spcBef>
              <a:spcAft>
                <a:spcPct val="0"/>
              </a:spcAft>
              <a:defRPr sz="4100" b="1">
                <a:solidFill>
                  <a:schemeClr val="tx2"/>
                </a:solidFill>
                <a:latin typeface="Lucida Sans Unicode" pitchFamily="34" charset="0"/>
                <a:cs typeface="Cordia New" pitchFamily="34" charset="-34"/>
              </a:defRPr>
            </a:lvl5pPr>
            <a:lvl6pPr marL="457200" algn="l" rtl="0" fontAlgn="base">
              <a:spcBef>
                <a:spcPct val="0"/>
              </a:spcBef>
              <a:spcAft>
                <a:spcPct val="0"/>
              </a:spcAft>
              <a:defRPr sz="4100" b="1">
                <a:solidFill>
                  <a:schemeClr val="tx2"/>
                </a:solidFill>
                <a:latin typeface="Lucida Sans Unicode" pitchFamily="34" charset="0"/>
                <a:cs typeface="Cordia New" pitchFamily="34" charset="-34"/>
              </a:defRPr>
            </a:lvl6pPr>
            <a:lvl7pPr marL="914400" algn="l" rtl="0" fontAlgn="base">
              <a:spcBef>
                <a:spcPct val="0"/>
              </a:spcBef>
              <a:spcAft>
                <a:spcPct val="0"/>
              </a:spcAft>
              <a:defRPr sz="4100" b="1">
                <a:solidFill>
                  <a:schemeClr val="tx2"/>
                </a:solidFill>
                <a:latin typeface="Lucida Sans Unicode" pitchFamily="34" charset="0"/>
                <a:cs typeface="Cordia New" pitchFamily="34" charset="-34"/>
              </a:defRPr>
            </a:lvl7pPr>
            <a:lvl8pPr marL="1371600" algn="l" rtl="0" fontAlgn="base">
              <a:spcBef>
                <a:spcPct val="0"/>
              </a:spcBef>
              <a:spcAft>
                <a:spcPct val="0"/>
              </a:spcAft>
              <a:defRPr sz="4100" b="1">
                <a:solidFill>
                  <a:schemeClr val="tx2"/>
                </a:solidFill>
                <a:latin typeface="Lucida Sans Unicode" pitchFamily="34" charset="0"/>
                <a:cs typeface="Cordia New" pitchFamily="34" charset="-34"/>
              </a:defRPr>
            </a:lvl8pPr>
            <a:lvl9pPr marL="1828800" algn="l" rtl="0" fontAlgn="base">
              <a:spcBef>
                <a:spcPct val="0"/>
              </a:spcBef>
              <a:spcAft>
                <a:spcPct val="0"/>
              </a:spcAft>
              <a:defRPr sz="4100" b="1">
                <a:solidFill>
                  <a:schemeClr val="tx2"/>
                </a:solidFill>
                <a:latin typeface="Lucida Sans Unicode" pitchFamily="34" charset="0"/>
                <a:cs typeface="Cordia New" pitchFamily="34" charset="-34"/>
              </a:defRPr>
            </a:lvl9pPr>
            <a:extLst/>
          </a:lstStyle>
          <a:p>
            <a:pPr algn="ctr"/>
            <a:r>
              <a:rPr lang="en-US" sz="5600" dirty="0" err="1">
                <a:effectLst/>
                <a:latin typeface="Aharoni" panose="02010803020104030203" pitchFamily="2" charset="-79"/>
                <a:cs typeface="Aharoni" panose="02010803020104030203" pitchFamily="2" charset="-79"/>
              </a:rPr>
              <a:t>Robam</a:t>
            </a:r>
            <a:r>
              <a:rPr lang="en-US" sz="5600" dirty="0">
                <a:effectLst/>
                <a:latin typeface="Aharoni" panose="02010803020104030203" pitchFamily="2" charset="-79"/>
                <a:cs typeface="Aharoni" panose="02010803020104030203" pitchFamily="2" charset="-79"/>
              </a:rPr>
              <a:t> Ken (Ken Dance)</a:t>
            </a:r>
          </a:p>
          <a:p>
            <a:pPr algn="ctr"/>
            <a:r>
              <a:rPr lang="en-US" sz="5600" b="0" dirty="0">
                <a:effectLst/>
                <a:latin typeface="AKbalthom Kampuchearath" panose="02000500000000000000" pitchFamily="2" charset="0"/>
                <a:cs typeface="AKbalthom Kampuchearath" panose="02000500000000000000" pitchFamily="2" charset="0"/>
              </a:rPr>
              <a:t>the Ken dance is often performed at New Year celebrations</a:t>
            </a:r>
          </a:p>
        </p:txBody>
      </p:sp>
      <p:pic>
        <p:nvPicPr>
          <p:cNvPr id="3" name="Picture 2">
            <a:extLst>
              <a:ext uri="{FF2B5EF4-FFF2-40B4-BE49-F238E27FC236}">
                <a16:creationId xmlns:a16="http://schemas.microsoft.com/office/drawing/2014/main" id="{FD13810D-B93A-4DB1-9CDE-C2F06603F4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822" y="1046606"/>
            <a:ext cx="2178048" cy="1270528"/>
          </a:xfrm>
          <a:prstGeom prst="rect">
            <a:avLst/>
          </a:prstGeom>
        </p:spPr>
      </p:pic>
      <p:pic>
        <p:nvPicPr>
          <p:cNvPr id="6" name="Picture 5">
            <a:extLst>
              <a:ext uri="{FF2B5EF4-FFF2-40B4-BE49-F238E27FC236}">
                <a16:creationId xmlns:a16="http://schemas.microsoft.com/office/drawing/2014/main" id="{4EFF9157-1F48-49FE-9822-3313117E57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2923" y="3681412"/>
            <a:ext cx="2209980" cy="1244137"/>
          </a:xfrm>
          <a:prstGeom prst="rect">
            <a:avLst/>
          </a:prstGeom>
        </p:spPr>
      </p:pic>
      <p:pic>
        <p:nvPicPr>
          <p:cNvPr id="11" name="Picture 10">
            <a:extLst>
              <a:ext uri="{FF2B5EF4-FFF2-40B4-BE49-F238E27FC236}">
                <a16:creationId xmlns:a16="http://schemas.microsoft.com/office/drawing/2014/main" id="{798C940E-85E0-41FB-A061-AFA9FE46D4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86124" y="1681870"/>
            <a:ext cx="2571751" cy="1681163"/>
          </a:xfrm>
          <a:prstGeom prst="rect">
            <a:avLst/>
          </a:prstGeom>
        </p:spPr>
      </p:pic>
      <p:sp>
        <p:nvSpPr>
          <p:cNvPr id="14" name="Rectangle 5">
            <a:extLst>
              <a:ext uri="{FF2B5EF4-FFF2-40B4-BE49-F238E27FC236}">
                <a16:creationId xmlns:a16="http://schemas.microsoft.com/office/drawing/2014/main" id="{C246396D-C6FC-4AA7-B041-B7860275EADB}"/>
              </a:ext>
            </a:extLst>
          </p:cNvPr>
          <p:cNvSpPr txBox="1">
            <a:spLocks/>
          </p:cNvSpPr>
          <p:nvPr/>
        </p:nvSpPr>
        <p:spPr bwMode="auto">
          <a:xfrm>
            <a:off x="3286124" y="3392433"/>
            <a:ext cx="2571751" cy="1124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sz="20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537" indent="0" algn="thaiDist" eaLnBrk="1" hangingPunct="1">
              <a:buNone/>
            </a:pPr>
            <a:r>
              <a:rPr lang="en-US" altLang="en-US" sz="2000" dirty="0" err="1">
                <a:latin typeface="Times New Roman" panose="02020603050405020304" pitchFamily="18" charset="0"/>
                <a:cs typeface="Cordia New" panose="020B0304020202020204" pitchFamily="34" charset="-34"/>
              </a:rPr>
              <a:t>Pailin</a:t>
            </a:r>
            <a:r>
              <a:rPr lang="en-US" altLang="en-US" sz="2000" dirty="0">
                <a:latin typeface="Times New Roman" panose="02020603050405020304" pitchFamily="18" charset="0"/>
                <a:cs typeface="Cordia New" panose="020B0304020202020204" pitchFamily="34" charset="-34"/>
              </a:rPr>
              <a:t> </a:t>
            </a:r>
            <a:r>
              <a:rPr lang="en-US" altLang="en-US" sz="2000" dirty="0" err="1">
                <a:latin typeface="Times New Roman" panose="02020603050405020304" pitchFamily="18" charset="0"/>
                <a:cs typeface="Cordia New" panose="020B0304020202020204" pitchFamily="34" charset="-34"/>
              </a:rPr>
              <a:t>Peacoc</a:t>
            </a:r>
            <a:r>
              <a:rPr lang="en-US" altLang="en-US" sz="2000" dirty="0">
                <a:latin typeface="Times New Roman" panose="02020603050405020304" pitchFamily="18" charset="0"/>
                <a:cs typeface="Cordia New" panose="020B0304020202020204" pitchFamily="34" charset="-34"/>
              </a:rPr>
              <a:t> Dance</a:t>
            </a:r>
          </a:p>
          <a:p>
            <a:pPr marL="109537" indent="0" algn="thaiDist" eaLnBrk="1" hangingPunct="1">
              <a:buNone/>
            </a:pPr>
            <a:r>
              <a:rPr lang="en-US" altLang="en-US" sz="1600" dirty="0">
                <a:latin typeface="Times New Roman" panose="02020603050405020304" pitchFamily="18" charset="0"/>
                <a:cs typeface="Cordia New" panose="020B0304020202020204" pitchFamily="34" charset="-34"/>
              </a:rPr>
              <a:t>is a long-standing legacy from the Kola ethnic group</a:t>
            </a:r>
          </a:p>
        </p:txBody>
      </p:sp>
      <p:pic>
        <p:nvPicPr>
          <p:cNvPr id="13" name="Picture 12">
            <a:extLst>
              <a:ext uri="{FF2B5EF4-FFF2-40B4-BE49-F238E27FC236}">
                <a16:creationId xmlns:a16="http://schemas.microsoft.com/office/drawing/2014/main" id="{3140B1DB-2584-476E-A67A-5AEAFBAF19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28184" y="1681870"/>
            <a:ext cx="2636703" cy="1484366"/>
          </a:xfrm>
          <a:prstGeom prst="rect">
            <a:avLst/>
          </a:prstGeom>
        </p:spPr>
      </p:pic>
      <p:sp>
        <p:nvSpPr>
          <p:cNvPr id="17" name="Rectangle 5">
            <a:extLst>
              <a:ext uri="{FF2B5EF4-FFF2-40B4-BE49-F238E27FC236}">
                <a16:creationId xmlns:a16="http://schemas.microsoft.com/office/drawing/2014/main" id="{35FAEA83-BDCB-409C-BD8C-8DD86808887D}"/>
              </a:ext>
            </a:extLst>
          </p:cNvPr>
          <p:cNvSpPr txBox="1">
            <a:spLocks/>
          </p:cNvSpPr>
          <p:nvPr/>
        </p:nvSpPr>
        <p:spPr bwMode="auto">
          <a:xfrm>
            <a:off x="6236143" y="3363033"/>
            <a:ext cx="2571751" cy="1124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sz="20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537" indent="0" algn="thaiDist" eaLnBrk="1" hangingPunct="1">
              <a:buNone/>
            </a:pPr>
            <a:r>
              <a:rPr lang="en-US" altLang="en-US" sz="2000" dirty="0">
                <a:latin typeface="Times New Roman" panose="02020603050405020304" pitchFamily="18" charset="0"/>
                <a:cs typeface="Cordia New" panose="020B0304020202020204" pitchFamily="34" charset="-34"/>
              </a:rPr>
              <a:t>Khmer Scarf Dance</a:t>
            </a:r>
          </a:p>
          <a:p>
            <a:pPr marL="109537" indent="0" algn="thaiDist" eaLnBrk="1" hangingPunct="1">
              <a:buNone/>
            </a:pPr>
            <a:r>
              <a:rPr lang="en-US" altLang="en-US" sz="1600" dirty="0">
                <a:latin typeface="Times New Roman" panose="02020603050405020304" pitchFamily="18" charset="0"/>
                <a:cs typeface="Cordia New" panose="020B0304020202020204" pitchFamily="34" charset="-34"/>
              </a:rPr>
              <a:t>is created to demonstrate the everyday life of the old Cambodians.</a:t>
            </a:r>
          </a:p>
        </p:txBody>
      </p:sp>
      <p:pic>
        <p:nvPicPr>
          <p:cNvPr id="16" name="Picture 15">
            <a:extLst>
              <a:ext uri="{FF2B5EF4-FFF2-40B4-BE49-F238E27FC236}">
                <a16:creationId xmlns:a16="http://schemas.microsoft.com/office/drawing/2014/main" id="{F6BE6171-865C-4A96-9121-3F9DAA004FE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86124" y="4497061"/>
            <a:ext cx="2427734" cy="1123951"/>
          </a:xfrm>
          <a:prstGeom prst="rect">
            <a:avLst/>
          </a:prstGeom>
        </p:spPr>
      </p:pic>
      <p:sp>
        <p:nvSpPr>
          <p:cNvPr id="20" name="Rectangle 5">
            <a:extLst>
              <a:ext uri="{FF2B5EF4-FFF2-40B4-BE49-F238E27FC236}">
                <a16:creationId xmlns:a16="http://schemas.microsoft.com/office/drawing/2014/main" id="{4AC4FB64-4F92-4A20-81C3-6525ED254E29}"/>
              </a:ext>
            </a:extLst>
          </p:cNvPr>
          <p:cNvSpPr txBox="1">
            <a:spLocks/>
          </p:cNvSpPr>
          <p:nvPr/>
        </p:nvSpPr>
        <p:spPr bwMode="auto">
          <a:xfrm>
            <a:off x="3142107" y="5621012"/>
            <a:ext cx="2571751" cy="472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sz="20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537" indent="0" algn="thaiDist" eaLnBrk="1" hangingPunct="1">
              <a:buNone/>
            </a:pPr>
            <a:r>
              <a:rPr lang="en-US" altLang="en-US" sz="2000" dirty="0">
                <a:latin typeface="Times New Roman" panose="02020603050405020304" pitchFamily="18" charset="0"/>
                <a:cs typeface="Cordia New" panose="020B0304020202020204" pitchFamily="34" charset="-34"/>
              </a:rPr>
              <a:t>Khmer Fishing Dance</a:t>
            </a:r>
          </a:p>
          <a:p>
            <a:pPr marL="109537" indent="0" algn="thaiDist" eaLnBrk="1" hangingPunct="1">
              <a:buNone/>
            </a:pPr>
            <a:endParaRPr lang="en-US" altLang="en-US" sz="1600" dirty="0">
              <a:latin typeface="Times New Roman" panose="02020603050405020304" pitchFamily="18" charset="0"/>
              <a:cs typeface="Cordia New" panose="020B0304020202020204" pitchFamily="34" charset="-34"/>
            </a:endParaRPr>
          </a:p>
        </p:txBody>
      </p:sp>
      <p:pic>
        <p:nvPicPr>
          <p:cNvPr id="19" name="Picture 18">
            <a:extLst>
              <a:ext uri="{FF2B5EF4-FFF2-40B4-BE49-F238E27FC236}">
                <a16:creationId xmlns:a16="http://schemas.microsoft.com/office/drawing/2014/main" id="{BBB5E641-CAFD-4934-927A-80A1FA3A437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44208" y="4607575"/>
            <a:ext cx="1923678" cy="1278890"/>
          </a:xfrm>
          <a:prstGeom prst="rect">
            <a:avLst/>
          </a:prstGeom>
        </p:spPr>
      </p:pic>
      <p:sp>
        <p:nvSpPr>
          <p:cNvPr id="23" name="Rectangle 5">
            <a:extLst>
              <a:ext uri="{FF2B5EF4-FFF2-40B4-BE49-F238E27FC236}">
                <a16:creationId xmlns:a16="http://schemas.microsoft.com/office/drawing/2014/main" id="{A452313A-8333-4D89-99C5-3BBFC2E9F49B}"/>
              </a:ext>
            </a:extLst>
          </p:cNvPr>
          <p:cNvSpPr txBox="1">
            <a:spLocks/>
          </p:cNvSpPr>
          <p:nvPr/>
        </p:nvSpPr>
        <p:spPr bwMode="auto">
          <a:xfrm>
            <a:off x="6120171" y="6008325"/>
            <a:ext cx="2571751" cy="472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sz="20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537" indent="0" algn="ctr">
              <a:buNone/>
            </a:pPr>
            <a:r>
              <a:rPr lang="en-US" sz="2000" b="1" dirty="0"/>
              <a:t>Trot Dance</a:t>
            </a:r>
          </a:p>
        </p:txBody>
      </p:sp>
    </p:spTree>
    <p:extLst>
      <p:ext uri="{BB962C8B-B14F-4D97-AF65-F5344CB8AC3E}">
        <p14:creationId xmlns:p14="http://schemas.microsoft.com/office/powerpoint/2010/main" val="2447670437"/>
      </p:ext>
    </p:extLst>
  </p:cSld>
  <p:clrMapOvr>
    <a:masterClrMapping/>
  </p:clrMapOvr>
  <p:transition>
    <p:cover dir="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DF45FDDE-A4E0-46CF-88B8-C4B5C2AC2459}"/>
              </a:ext>
            </a:extLst>
          </p:cNvPr>
          <p:cNvSpPr>
            <a:spLocks noGrp="1" noChangeArrowheads="1"/>
          </p:cNvSpPr>
          <p:nvPr>
            <p:ph type="title"/>
          </p:nvPr>
        </p:nvSpPr>
        <p:spPr>
          <a:xfrm>
            <a:off x="179388" y="188913"/>
            <a:ext cx="3816350" cy="576262"/>
          </a:xfrm>
        </p:spPr>
        <p:txBody>
          <a:bodyPr/>
          <a:lstStyle/>
          <a:p>
            <a:pPr eaLnBrk="1" fontAlgn="auto" hangingPunct="1">
              <a:spcAft>
                <a:spcPts val="0"/>
              </a:spcAft>
              <a:defRPr/>
            </a:pPr>
            <a:r>
              <a:rPr lang="en-US" sz="2800" dirty="0">
                <a:latin typeface="Times New Roman" pitchFamily="18" charset="0"/>
              </a:rPr>
              <a:t>Popular dance</a:t>
            </a:r>
            <a:endParaRPr lang="th-TH" sz="2800" dirty="0">
              <a:latin typeface="Times New Roman" pitchFamily="18" charset="0"/>
            </a:endParaRPr>
          </a:p>
        </p:txBody>
      </p:sp>
      <p:sp>
        <p:nvSpPr>
          <p:cNvPr id="29699" name="Rectangle 5">
            <a:extLst>
              <a:ext uri="{FF2B5EF4-FFF2-40B4-BE49-F238E27FC236}">
                <a16:creationId xmlns:a16="http://schemas.microsoft.com/office/drawing/2014/main" id="{57695F5E-9D79-4B2C-B13A-DFB1B92178E3}"/>
              </a:ext>
            </a:extLst>
          </p:cNvPr>
          <p:cNvSpPr>
            <a:spLocks noGrp="1"/>
          </p:cNvSpPr>
          <p:nvPr>
            <p:ph type="body" sz="half" idx="2"/>
          </p:nvPr>
        </p:nvSpPr>
        <p:spPr>
          <a:xfrm>
            <a:off x="683568" y="769902"/>
            <a:ext cx="7488832" cy="1722994"/>
          </a:xfrm>
        </p:spPr>
        <p:txBody>
          <a:bodyPr/>
          <a:lstStyle/>
          <a:p>
            <a:pPr algn="thaiDist" eaLnBrk="1" hangingPunct="1"/>
            <a:r>
              <a:rPr lang="en-US" altLang="en-US" sz="2000" dirty="0">
                <a:latin typeface="Times New Roman" panose="02020603050405020304" pitchFamily="18" charset="0"/>
                <a:cs typeface="Cordia New" panose="020B0304020202020204" pitchFamily="34" charset="-34"/>
              </a:rPr>
              <a:t>The popular dance is usually performed at social gatherings like weddings, parties, Khmer New Year celebrations, and festivals.</a:t>
            </a:r>
          </a:p>
          <a:p>
            <a:pPr algn="thaiDist" eaLnBrk="1" hangingPunct="1"/>
            <a:r>
              <a:rPr lang="sv-SE" altLang="en-US" sz="2000" dirty="0">
                <a:latin typeface="Times New Roman" panose="02020603050405020304" pitchFamily="18" charset="0"/>
                <a:cs typeface="Cordia New" panose="020B0304020202020204" pitchFamily="34" charset="-34"/>
              </a:rPr>
              <a:t>Cambodian Social dances are Rom Kbach, Rom Vong, Saravan, Lam Leav, Jok Kampeus, etc.</a:t>
            </a:r>
            <a:endParaRPr lang="en-US" altLang="en-US" sz="2000" dirty="0">
              <a:latin typeface="Times New Roman" panose="02020603050405020304" pitchFamily="18" charset="0"/>
              <a:cs typeface="Cordia New" panose="020B0304020202020204" pitchFamily="34" charset="-34"/>
            </a:endParaRPr>
          </a:p>
        </p:txBody>
      </p:sp>
      <p:pic>
        <p:nvPicPr>
          <p:cNvPr id="12" name="Picture 11">
            <a:extLst>
              <a:ext uri="{FF2B5EF4-FFF2-40B4-BE49-F238E27FC236}">
                <a16:creationId xmlns:a16="http://schemas.microsoft.com/office/drawing/2014/main" id="{8218D44F-355F-4CB5-9DAC-DF3CFCFC3F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5756" y="2564904"/>
            <a:ext cx="4104456" cy="34066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880002817"/>
      </p:ext>
    </p:extLst>
  </p:cSld>
  <p:clrMapOvr>
    <a:masterClrMapping/>
  </p:clrMapOvr>
  <p:transition>
    <p:cover dir="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74A101C-5853-40EE-BC63-E05D0253CF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2004" y="366505"/>
            <a:ext cx="4899992" cy="61249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986010743"/>
      </p:ext>
    </p:extLst>
  </p:cSld>
  <p:clrMapOvr>
    <a:masterClrMapping/>
  </p:clrMapOvr>
  <p:transition>
    <p:cover dir="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AutoShape 16">
            <a:extLst>
              <a:ext uri="{FF2B5EF4-FFF2-40B4-BE49-F238E27FC236}">
                <a16:creationId xmlns:a16="http://schemas.microsoft.com/office/drawing/2014/main" id="{EF7EE15B-3CD1-4D8A-8512-C39EE3CB953C}"/>
              </a:ext>
            </a:extLst>
          </p:cNvPr>
          <p:cNvSpPr>
            <a:spLocks noChangeArrowheads="1"/>
          </p:cNvSpPr>
          <p:nvPr/>
        </p:nvSpPr>
        <p:spPr bwMode="auto">
          <a:xfrm>
            <a:off x="179388" y="260649"/>
            <a:ext cx="4392612" cy="6408440"/>
          </a:xfrm>
          <a:prstGeom prst="roundRect">
            <a:avLst>
              <a:gd name="adj" fmla="val 16667"/>
            </a:avLst>
          </a:prstGeom>
          <a:solidFill>
            <a:schemeClr val="accent1"/>
          </a:solidFill>
          <a:ln w="9525">
            <a:solidFill>
              <a:schemeClr val="tx1"/>
            </a:solidFill>
            <a:round/>
            <a:headEnd/>
            <a:tailEnd/>
          </a:ln>
        </p:spPr>
        <p:txBody>
          <a:bodyPr wrap="none" anchor="ctr"/>
          <a:lstStyle>
            <a:lvl1pPr>
              <a:defRPr sz="3200">
                <a:solidFill>
                  <a:schemeClr val="tx1"/>
                </a:solidFill>
                <a:latin typeface="Times New Roman" panose="02020603050405020304" pitchFamily="18" charset="0"/>
                <a:ea typeface="Angsana New" panose="02020603050405020304" pitchFamily="18" charset="-34"/>
              </a:defRPr>
            </a:lvl1pPr>
            <a:lvl2pPr marL="742950" indent="-285750">
              <a:defRPr sz="3200">
                <a:solidFill>
                  <a:schemeClr val="tx1"/>
                </a:solidFill>
                <a:latin typeface="Times New Roman" panose="02020603050405020304" pitchFamily="18" charset="0"/>
                <a:ea typeface="Angsana New" panose="02020603050405020304" pitchFamily="18" charset="-34"/>
              </a:defRPr>
            </a:lvl2pPr>
            <a:lvl3pPr marL="1143000" indent="-228600">
              <a:defRPr sz="3200">
                <a:solidFill>
                  <a:schemeClr val="tx1"/>
                </a:solidFill>
                <a:latin typeface="Times New Roman" panose="02020603050405020304" pitchFamily="18" charset="0"/>
                <a:ea typeface="Angsana New" panose="02020603050405020304" pitchFamily="18" charset="-34"/>
              </a:defRPr>
            </a:lvl3pPr>
            <a:lvl4pPr marL="1600200" indent="-228600">
              <a:defRPr sz="3200">
                <a:solidFill>
                  <a:schemeClr val="tx1"/>
                </a:solidFill>
                <a:latin typeface="Times New Roman" panose="02020603050405020304" pitchFamily="18" charset="0"/>
                <a:ea typeface="Angsana New" panose="02020603050405020304" pitchFamily="18" charset="-34"/>
              </a:defRPr>
            </a:lvl4pPr>
            <a:lvl5pPr marL="2057400" indent="-228600">
              <a:defRPr sz="3200">
                <a:solidFill>
                  <a:schemeClr val="tx1"/>
                </a:solidFill>
                <a:latin typeface="Times New Roman" panose="02020603050405020304" pitchFamily="18" charset="0"/>
                <a:ea typeface="Angsana New" panose="02020603050405020304" pitchFamily="18" charset="-34"/>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9pPr>
          </a:lstStyle>
          <a:p>
            <a:endParaRPr lang="en-US" altLang="en-US"/>
          </a:p>
        </p:txBody>
      </p:sp>
      <p:sp>
        <p:nvSpPr>
          <p:cNvPr id="30723" name="Rectangle 2">
            <a:extLst>
              <a:ext uri="{FF2B5EF4-FFF2-40B4-BE49-F238E27FC236}">
                <a16:creationId xmlns:a16="http://schemas.microsoft.com/office/drawing/2014/main" id="{E178A534-9423-4706-B13B-B5B823A8B896}"/>
              </a:ext>
            </a:extLst>
          </p:cNvPr>
          <p:cNvSpPr>
            <a:spLocks noGrp="1" noChangeArrowheads="1"/>
          </p:cNvSpPr>
          <p:nvPr>
            <p:ph type="title"/>
          </p:nvPr>
        </p:nvSpPr>
        <p:spPr>
          <a:xfrm>
            <a:off x="4679950" y="-27384"/>
            <a:ext cx="4464050" cy="792162"/>
          </a:xfrm>
        </p:spPr>
        <p:txBody>
          <a:bodyPr/>
          <a:lstStyle/>
          <a:p>
            <a:pPr eaLnBrk="1" fontAlgn="auto" hangingPunct="1">
              <a:spcAft>
                <a:spcPts val="0"/>
              </a:spcAft>
              <a:defRPr/>
            </a:pPr>
            <a:r>
              <a:rPr lang="en-US" sz="3200" dirty="0">
                <a:latin typeface="Times New Roman" pitchFamily="18" charset="0"/>
              </a:rPr>
              <a:t>Festival in Cambodia</a:t>
            </a:r>
            <a:endParaRPr lang="th-TH" sz="3200" dirty="0">
              <a:latin typeface="Times New Roman" pitchFamily="18" charset="0"/>
            </a:endParaRPr>
          </a:p>
        </p:txBody>
      </p:sp>
      <p:sp>
        <p:nvSpPr>
          <p:cNvPr id="30724" name="Rectangle 3">
            <a:extLst>
              <a:ext uri="{FF2B5EF4-FFF2-40B4-BE49-F238E27FC236}">
                <a16:creationId xmlns:a16="http://schemas.microsoft.com/office/drawing/2014/main" id="{D3730993-7506-4394-B561-3E165C309DCF}"/>
              </a:ext>
            </a:extLst>
          </p:cNvPr>
          <p:cNvSpPr>
            <a:spLocks noGrp="1" noChangeArrowheads="1"/>
          </p:cNvSpPr>
          <p:nvPr>
            <p:ph type="body" sz="half" idx="1"/>
          </p:nvPr>
        </p:nvSpPr>
        <p:spPr>
          <a:xfrm>
            <a:off x="179388" y="916275"/>
            <a:ext cx="4320604" cy="5536913"/>
          </a:xfrm>
        </p:spPr>
        <p:txBody>
          <a:bodyPr>
            <a:normAutofit lnSpcReduction="10000"/>
          </a:bodyPr>
          <a:lstStyle/>
          <a:p>
            <a:pPr marL="365760" indent="-256032" algn="thaiDist" eaLnBrk="1" fontAlgn="auto" hangingPunct="1">
              <a:lnSpc>
                <a:spcPct val="90000"/>
              </a:lnSpc>
              <a:spcAft>
                <a:spcPts val="0"/>
              </a:spcAft>
              <a:buFont typeface="Wingdings 3"/>
              <a:buChar char=""/>
              <a:defRPr/>
            </a:pPr>
            <a:r>
              <a:rPr lang="en-US" sz="1800" dirty="0">
                <a:latin typeface="Times New Roman" pitchFamily="18" charset="0"/>
              </a:rPr>
              <a:t>Khmer New Year, also known as "</a:t>
            </a:r>
            <a:r>
              <a:rPr lang="en-US" sz="1800" dirty="0" err="1">
                <a:latin typeface="Times New Roman" pitchFamily="18" charset="0"/>
              </a:rPr>
              <a:t>Choul</a:t>
            </a:r>
            <a:r>
              <a:rPr lang="en-US" sz="1800" dirty="0">
                <a:latin typeface="Times New Roman" pitchFamily="18" charset="0"/>
              </a:rPr>
              <a:t> </a:t>
            </a:r>
            <a:r>
              <a:rPr lang="en-US" sz="1800" dirty="0" err="1">
                <a:latin typeface="Times New Roman" pitchFamily="18" charset="0"/>
              </a:rPr>
              <a:t>Chnam</a:t>
            </a:r>
            <a:r>
              <a:rPr lang="en-US" sz="1800" dirty="0">
                <a:latin typeface="Times New Roman" pitchFamily="18" charset="0"/>
              </a:rPr>
              <a:t> </a:t>
            </a:r>
            <a:r>
              <a:rPr lang="en-US" sz="1800" dirty="0" err="1">
                <a:latin typeface="Times New Roman" pitchFamily="18" charset="0"/>
              </a:rPr>
              <a:t>Thmey</a:t>
            </a:r>
            <a:r>
              <a:rPr lang="en-US" sz="1800" dirty="0">
                <a:latin typeface="Times New Roman" pitchFamily="18" charset="0"/>
              </a:rPr>
              <a:t>," meaning entering the new year. </a:t>
            </a:r>
          </a:p>
          <a:p>
            <a:pPr marL="365760" indent="-256032" algn="thaiDist" eaLnBrk="1" fontAlgn="auto" hangingPunct="1">
              <a:lnSpc>
                <a:spcPct val="90000"/>
              </a:lnSpc>
              <a:spcAft>
                <a:spcPts val="0"/>
              </a:spcAft>
              <a:buFont typeface="Wingdings 3"/>
              <a:buChar char=""/>
              <a:defRPr/>
            </a:pPr>
            <a:r>
              <a:rPr lang="en-US" sz="1800" dirty="0">
                <a:latin typeface="Times New Roman" pitchFamily="18" charset="0"/>
              </a:rPr>
              <a:t>The event is Cambodia's largest event and lasts three days, on the 13th, 14th, or 15th of April.</a:t>
            </a:r>
          </a:p>
          <a:p>
            <a:pPr marL="109537" indent="0">
              <a:buNone/>
            </a:pPr>
            <a:r>
              <a:rPr lang="en-US" sz="1800" b="1" dirty="0">
                <a:solidFill>
                  <a:srgbClr val="212529"/>
                </a:solidFill>
                <a:latin typeface="-apple-system"/>
              </a:rPr>
              <a:t>Day 1: </a:t>
            </a:r>
            <a:r>
              <a:rPr lang="en-US" sz="1800" b="1" dirty="0" err="1">
                <a:solidFill>
                  <a:srgbClr val="212529"/>
                </a:solidFill>
                <a:latin typeface="-apple-system"/>
              </a:rPr>
              <a:t>Maha</a:t>
            </a:r>
            <a:r>
              <a:rPr lang="en-US" sz="1800" b="1" dirty="0">
                <a:solidFill>
                  <a:srgbClr val="212529"/>
                </a:solidFill>
                <a:latin typeface="-apple-system"/>
              </a:rPr>
              <a:t> Songkran</a:t>
            </a:r>
          </a:p>
          <a:p>
            <a:pPr marL="365760" indent="-256032" algn="thaiDist" eaLnBrk="1" fontAlgn="auto" hangingPunct="1">
              <a:lnSpc>
                <a:spcPct val="90000"/>
              </a:lnSpc>
              <a:spcAft>
                <a:spcPts val="0"/>
              </a:spcAft>
              <a:buFont typeface="Wingdings 3"/>
              <a:buChar char=""/>
              <a:defRPr/>
            </a:pPr>
            <a:r>
              <a:rPr lang="en-US" sz="1600" dirty="0">
                <a:latin typeface="Times New Roman" pitchFamily="18" charset="0"/>
              </a:rPr>
              <a:t>People clean their houses, and every single corner is checked. Each household displays flowers, lighting, delightful foods, fresh produce, traditional Khmer cuisines, and canned beverages for the interior altar and the spirit palace.</a:t>
            </a:r>
          </a:p>
          <a:p>
            <a:pPr marL="365760" indent="-256032" algn="thaiDist" eaLnBrk="1" fontAlgn="auto" hangingPunct="1">
              <a:lnSpc>
                <a:spcPct val="90000"/>
              </a:lnSpc>
              <a:spcAft>
                <a:spcPts val="0"/>
              </a:spcAft>
              <a:buFontTx/>
              <a:buNone/>
              <a:defRPr/>
            </a:pPr>
            <a:r>
              <a:rPr lang="en-US" sz="2000" b="1" dirty="0">
                <a:latin typeface="Times New Roman" pitchFamily="18" charset="0"/>
              </a:rPr>
              <a:t>Day 2: </a:t>
            </a:r>
            <a:r>
              <a:rPr lang="en-US" sz="2000" b="1" dirty="0" err="1">
                <a:latin typeface="Times New Roman" pitchFamily="18" charset="0"/>
              </a:rPr>
              <a:t>Virak</a:t>
            </a:r>
            <a:r>
              <a:rPr lang="en-US" sz="2000" b="1" dirty="0">
                <a:latin typeface="Times New Roman" pitchFamily="18" charset="0"/>
              </a:rPr>
              <a:t> </a:t>
            </a:r>
            <a:r>
              <a:rPr lang="en-US" sz="2000" b="1" dirty="0" err="1">
                <a:latin typeface="Times New Roman" pitchFamily="18" charset="0"/>
              </a:rPr>
              <a:t>Vanabat</a:t>
            </a:r>
            <a:r>
              <a:rPr lang="en-US" sz="2000" b="1" dirty="0">
                <a:latin typeface="Times New Roman" pitchFamily="18" charset="0"/>
              </a:rPr>
              <a:t> </a:t>
            </a:r>
          </a:p>
          <a:p>
            <a:r>
              <a:rPr lang="en-US" sz="1800" dirty="0">
                <a:solidFill>
                  <a:srgbClr val="212529"/>
                </a:solidFill>
                <a:latin typeface="Times New Roman" panose="02020603050405020304" pitchFamily="18" charset="0"/>
                <a:cs typeface="Times New Roman" panose="02020603050405020304" pitchFamily="18" charset="0"/>
              </a:rPr>
              <a:t>We go to pagoda and play some games.</a:t>
            </a:r>
          </a:p>
          <a:p>
            <a:r>
              <a:rPr lang="en-US" sz="1800" dirty="0">
                <a:solidFill>
                  <a:srgbClr val="212529"/>
                </a:solidFill>
                <a:latin typeface="Times New Roman" panose="02020603050405020304" pitchFamily="18" charset="0"/>
                <a:cs typeface="Times New Roman" panose="02020603050405020304" pitchFamily="18" charset="0"/>
              </a:rPr>
              <a:t>1. Playing Khmer traditional games, "Chol </a:t>
            </a:r>
            <a:r>
              <a:rPr lang="en-US" sz="1800" dirty="0" err="1">
                <a:solidFill>
                  <a:srgbClr val="212529"/>
                </a:solidFill>
                <a:latin typeface="Times New Roman" panose="02020603050405020304" pitchFamily="18" charset="0"/>
                <a:cs typeface="Times New Roman" panose="02020603050405020304" pitchFamily="18" charset="0"/>
              </a:rPr>
              <a:t>Chhoung</a:t>
            </a:r>
            <a:r>
              <a:rPr lang="en-US" sz="1800" dirty="0">
                <a:solidFill>
                  <a:srgbClr val="212529"/>
                </a:solidFill>
                <a:latin typeface="Times New Roman" panose="02020603050405020304" pitchFamily="18" charset="0"/>
                <a:cs typeface="Times New Roman" panose="02020603050405020304" pitchFamily="18" charset="0"/>
              </a:rPr>
              <a:t>."</a:t>
            </a:r>
          </a:p>
          <a:p>
            <a:r>
              <a:rPr lang="en-US" sz="1800" dirty="0">
                <a:solidFill>
                  <a:srgbClr val="212529"/>
                </a:solidFill>
                <a:latin typeface="Times New Roman" panose="02020603050405020304" pitchFamily="18" charset="0"/>
                <a:cs typeface="Times New Roman" panose="02020603050405020304" pitchFamily="18" charset="0"/>
              </a:rPr>
              <a:t>2. Scarf Hidden Game is called "Leak Kon </a:t>
            </a:r>
            <a:r>
              <a:rPr lang="en-US" sz="1800" dirty="0" err="1">
                <a:solidFill>
                  <a:srgbClr val="212529"/>
                </a:solidFill>
                <a:latin typeface="Times New Roman" panose="02020603050405020304" pitchFamily="18" charset="0"/>
                <a:cs typeface="Times New Roman" panose="02020603050405020304" pitchFamily="18" charset="0"/>
              </a:rPr>
              <a:t>Saeng</a:t>
            </a:r>
            <a:r>
              <a:rPr lang="en-US" sz="1800" dirty="0">
                <a:solidFill>
                  <a:srgbClr val="212529"/>
                </a:solidFill>
                <a:latin typeface="Times New Roman" panose="02020603050405020304" pitchFamily="18" charset="0"/>
                <a:cs typeface="Times New Roman" panose="02020603050405020304" pitchFamily="18" charset="0"/>
              </a:rPr>
              <a:t>."</a:t>
            </a:r>
          </a:p>
          <a:p>
            <a:r>
              <a:rPr lang="en-US" sz="1800" dirty="0">
                <a:solidFill>
                  <a:srgbClr val="212529"/>
                </a:solidFill>
                <a:latin typeface="Times New Roman" panose="02020603050405020304" pitchFamily="18" charset="0"/>
                <a:cs typeface="Times New Roman" panose="02020603050405020304" pitchFamily="18" charset="0"/>
              </a:rPr>
              <a:t>3. Tugging Game or "</a:t>
            </a:r>
            <a:r>
              <a:rPr lang="en-US" sz="1800" dirty="0" err="1">
                <a:solidFill>
                  <a:srgbClr val="212529"/>
                </a:solidFill>
                <a:latin typeface="Times New Roman" panose="02020603050405020304" pitchFamily="18" charset="0"/>
                <a:cs typeface="Times New Roman" panose="02020603050405020304" pitchFamily="18" charset="0"/>
              </a:rPr>
              <a:t>Teanh</a:t>
            </a:r>
            <a:r>
              <a:rPr lang="en-US" sz="1800" dirty="0">
                <a:solidFill>
                  <a:srgbClr val="212529"/>
                </a:solidFill>
                <a:latin typeface="Times New Roman" panose="02020603050405020304" pitchFamily="18" charset="0"/>
                <a:cs typeface="Times New Roman" panose="02020603050405020304" pitchFamily="18" charset="0"/>
              </a:rPr>
              <a:t> </a:t>
            </a:r>
            <a:r>
              <a:rPr lang="en-US" sz="1800" dirty="0" err="1">
                <a:solidFill>
                  <a:srgbClr val="212529"/>
                </a:solidFill>
                <a:latin typeface="Times New Roman" panose="02020603050405020304" pitchFamily="18" charset="0"/>
                <a:cs typeface="Times New Roman" panose="02020603050405020304" pitchFamily="18" charset="0"/>
              </a:rPr>
              <a:t>Proat</a:t>
            </a:r>
            <a:r>
              <a:rPr lang="en-US" sz="1800" dirty="0">
                <a:solidFill>
                  <a:srgbClr val="212529"/>
                </a:solidFill>
                <a:latin typeface="Times New Roman" panose="02020603050405020304" pitchFamily="18" charset="0"/>
                <a:cs typeface="Times New Roman" panose="02020603050405020304" pitchFamily="18" charset="0"/>
              </a:rPr>
              <a:t>."</a:t>
            </a:r>
          </a:p>
          <a:p>
            <a:r>
              <a:rPr lang="en-US" sz="1800" dirty="0">
                <a:solidFill>
                  <a:srgbClr val="212529"/>
                </a:solidFill>
                <a:latin typeface="Times New Roman" panose="02020603050405020304" pitchFamily="18" charset="0"/>
                <a:cs typeface="Times New Roman" panose="02020603050405020304" pitchFamily="18" charset="0"/>
              </a:rPr>
              <a:t>4. Bos </a:t>
            </a:r>
            <a:r>
              <a:rPr lang="en-US" sz="1800" dirty="0" err="1">
                <a:solidFill>
                  <a:srgbClr val="212529"/>
                </a:solidFill>
                <a:latin typeface="Times New Roman" panose="02020603050405020304" pitchFamily="18" charset="0"/>
                <a:cs typeface="Times New Roman" panose="02020603050405020304" pitchFamily="18" charset="0"/>
              </a:rPr>
              <a:t>AngKunh</a:t>
            </a:r>
            <a:r>
              <a:rPr lang="en-US" sz="1800" dirty="0">
                <a:solidFill>
                  <a:srgbClr val="212529"/>
                </a:solidFill>
                <a:latin typeface="Times New Roman" panose="02020603050405020304" pitchFamily="18" charset="0"/>
                <a:cs typeface="Times New Roman" panose="02020603050405020304" pitchFamily="18" charset="0"/>
              </a:rPr>
              <a:t> </a:t>
            </a:r>
          </a:p>
          <a:p>
            <a:pPr marL="365760" indent="-256032" algn="thaiDist" eaLnBrk="1" fontAlgn="auto" hangingPunct="1">
              <a:lnSpc>
                <a:spcPct val="90000"/>
              </a:lnSpc>
              <a:spcAft>
                <a:spcPts val="0"/>
              </a:spcAft>
              <a:buFontTx/>
              <a:buNone/>
              <a:defRPr/>
            </a:pPr>
            <a:endParaRPr lang="en-US" sz="2000" b="1" dirty="0">
              <a:latin typeface="Times New Roman" pitchFamily="18" charset="0"/>
            </a:endParaRPr>
          </a:p>
          <a:p>
            <a:pPr marL="365760" indent="-256032" algn="thaiDist" eaLnBrk="1" fontAlgn="auto" hangingPunct="1">
              <a:lnSpc>
                <a:spcPct val="90000"/>
              </a:lnSpc>
              <a:spcAft>
                <a:spcPts val="0"/>
              </a:spcAft>
              <a:buFontTx/>
              <a:buNone/>
              <a:defRPr/>
            </a:pPr>
            <a:endParaRPr lang="en-US" sz="2000" b="1" dirty="0">
              <a:latin typeface="Times New Roman" pitchFamily="18" charset="0"/>
            </a:endParaRPr>
          </a:p>
        </p:txBody>
      </p:sp>
      <p:sp>
        <p:nvSpPr>
          <p:cNvPr id="38921" name="Rectangle 15">
            <a:extLst>
              <a:ext uri="{FF2B5EF4-FFF2-40B4-BE49-F238E27FC236}">
                <a16:creationId xmlns:a16="http://schemas.microsoft.com/office/drawing/2014/main" id="{E2E6AC3C-9949-4A31-B179-E5C94449CE90}"/>
              </a:ext>
            </a:extLst>
          </p:cNvPr>
          <p:cNvSpPr>
            <a:spLocks noChangeArrowheads="1"/>
          </p:cNvSpPr>
          <p:nvPr/>
        </p:nvSpPr>
        <p:spPr bwMode="auto">
          <a:xfrm>
            <a:off x="966799" y="459075"/>
            <a:ext cx="24685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New Roman" panose="02020603050405020304" pitchFamily="18" charset="0"/>
                <a:ea typeface="Angsana New" panose="02020603050405020304" pitchFamily="18" charset="-34"/>
              </a:defRPr>
            </a:lvl1pPr>
            <a:lvl2pPr marL="742950" indent="-285750">
              <a:defRPr sz="3200">
                <a:solidFill>
                  <a:schemeClr val="tx1"/>
                </a:solidFill>
                <a:latin typeface="Times New Roman" panose="02020603050405020304" pitchFamily="18" charset="0"/>
                <a:ea typeface="Angsana New" panose="02020603050405020304" pitchFamily="18" charset="-34"/>
              </a:defRPr>
            </a:lvl2pPr>
            <a:lvl3pPr marL="1143000" indent="-228600">
              <a:defRPr sz="3200">
                <a:solidFill>
                  <a:schemeClr val="tx1"/>
                </a:solidFill>
                <a:latin typeface="Times New Roman" panose="02020603050405020304" pitchFamily="18" charset="0"/>
                <a:ea typeface="Angsana New" panose="02020603050405020304" pitchFamily="18" charset="-34"/>
              </a:defRPr>
            </a:lvl3pPr>
            <a:lvl4pPr marL="1600200" indent="-228600">
              <a:defRPr sz="3200">
                <a:solidFill>
                  <a:schemeClr val="tx1"/>
                </a:solidFill>
                <a:latin typeface="Times New Roman" panose="02020603050405020304" pitchFamily="18" charset="0"/>
                <a:ea typeface="Angsana New" panose="02020603050405020304" pitchFamily="18" charset="-34"/>
              </a:defRPr>
            </a:lvl4pPr>
            <a:lvl5pPr marL="2057400" indent="-228600">
              <a:defRPr sz="3200">
                <a:solidFill>
                  <a:schemeClr val="tx1"/>
                </a:solidFill>
                <a:latin typeface="Times New Roman" panose="02020603050405020304" pitchFamily="18" charset="0"/>
                <a:ea typeface="Angsana New" panose="02020603050405020304" pitchFamily="18" charset="-34"/>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9pPr>
          </a:lstStyle>
          <a:p>
            <a:r>
              <a:rPr lang="en-US" altLang="en-US" sz="2400" dirty="0"/>
              <a:t>New Year Festival</a:t>
            </a:r>
            <a:endParaRPr lang="th-TH" altLang="en-US" sz="2400" dirty="0"/>
          </a:p>
        </p:txBody>
      </p:sp>
      <p:pic>
        <p:nvPicPr>
          <p:cNvPr id="3" name="Picture 2">
            <a:extLst>
              <a:ext uri="{FF2B5EF4-FFF2-40B4-BE49-F238E27FC236}">
                <a16:creationId xmlns:a16="http://schemas.microsoft.com/office/drawing/2014/main" id="{D6FD1C7F-33F0-46E1-8851-889D4CE1DF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7739" y="548680"/>
            <a:ext cx="4248472" cy="2682831"/>
          </a:xfrm>
          <a:prstGeom prst="rect">
            <a:avLst/>
          </a:prstGeom>
        </p:spPr>
      </p:pic>
      <p:pic>
        <p:nvPicPr>
          <p:cNvPr id="3074" name="Picture 2" descr="Scarf Hidden Game Photo © Foxdov">
            <a:extLst>
              <a:ext uri="{FF2B5EF4-FFF2-40B4-BE49-F238E27FC236}">
                <a16:creationId xmlns:a16="http://schemas.microsoft.com/office/drawing/2014/main" id="{6BFD7FE3-6BB3-4978-8EB4-DD645DB1E4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6619" y="3356992"/>
            <a:ext cx="1512168" cy="151216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EEF17E0-CF51-4029-AD37-C9C83A54C1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72200" y="3356992"/>
            <a:ext cx="1512168" cy="1512168"/>
          </a:xfrm>
          <a:prstGeom prst="rect">
            <a:avLst/>
          </a:prstGeom>
        </p:spPr>
      </p:pic>
      <p:pic>
        <p:nvPicPr>
          <p:cNvPr id="3076" name="Picture 4" descr="Khmer New Year Sand Hill Ceremony © google">
            <a:extLst>
              <a:ext uri="{FF2B5EF4-FFF2-40B4-BE49-F238E27FC236}">
                <a16:creationId xmlns:a16="http://schemas.microsoft.com/office/drawing/2014/main" id="{0C6F4EFC-D6E0-4AC8-9DDD-E98199A0956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27781" y="3645024"/>
            <a:ext cx="1190625" cy="1190625"/>
          </a:xfrm>
          <a:prstGeom prst="rect">
            <a:avLst/>
          </a:prstGeom>
          <a:noFill/>
          <a:extLst>
            <a:ext uri="{909E8E84-426E-40DD-AFC4-6F175D3DCCD1}">
              <a14:hiddenFill xmlns:a14="http://schemas.microsoft.com/office/drawing/2010/main">
                <a:solidFill>
                  <a:srgbClr val="FFFFFF"/>
                </a:solidFill>
              </a14:hiddenFill>
            </a:ext>
          </a:extLst>
        </p:spPr>
      </p:pic>
      <p:sp>
        <p:nvSpPr>
          <p:cNvPr id="19" name="AutoShape 16">
            <a:extLst>
              <a:ext uri="{FF2B5EF4-FFF2-40B4-BE49-F238E27FC236}">
                <a16:creationId xmlns:a16="http://schemas.microsoft.com/office/drawing/2014/main" id="{A99DA0B2-8666-4346-BD73-F070D6E9B5D2}"/>
              </a:ext>
            </a:extLst>
          </p:cNvPr>
          <p:cNvSpPr>
            <a:spLocks noChangeArrowheads="1"/>
          </p:cNvSpPr>
          <p:nvPr/>
        </p:nvSpPr>
        <p:spPr bwMode="auto">
          <a:xfrm>
            <a:off x="4668356" y="4869161"/>
            <a:ext cx="4392612" cy="1937290"/>
          </a:xfrm>
          <a:prstGeom prst="roundRect">
            <a:avLst>
              <a:gd name="adj" fmla="val 16667"/>
            </a:avLst>
          </a:prstGeom>
          <a:solidFill>
            <a:schemeClr val="accent1"/>
          </a:solidFill>
          <a:ln w="9525">
            <a:solidFill>
              <a:schemeClr val="tx1"/>
            </a:solidFill>
            <a:round/>
            <a:headEnd/>
            <a:tailEnd/>
          </a:ln>
        </p:spPr>
        <p:txBody>
          <a:bodyPr wrap="none" anchor="ctr"/>
          <a:lstStyle>
            <a:lvl1pPr>
              <a:defRPr sz="3200">
                <a:solidFill>
                  <a:schemeClr val="tx1"/>
                </a:solidFill>
                <a:latin typeface="Times New Roman" panose="02020603050405020304" pitchFamily="18" charset="0"/>
                <a:ea typeface="Angsana New" panose="02020603050405020304" pitchFamily="18" charset="-34"/>
              </a:defRPr>
            </a:lvl1pPr>
            <a:lvl2pPr marL="742950" indent="-285750">
              <a:defRPr sz="3200">
                <a:solidFill>
                  <a:schemeClr val="tx1"/>
                </a:solidFill>
                <a:latin typeface="Times New Roman" panose="02020603050405020304" pitchFamily="18" charset="0"/>
                <a:ea typeface="Angsana New" panose="02020603050405020304" pitchFamily="18" charset="-34"/>
              </a:defRPr>
            </a:lvl2pPr>
            <a:lvl3pPr marL="1143000" indent="-228600">
              <a:defRPr sz="3200">
                <a:solidFill>
                  <a:schemeClr val="tx1"/>
                </a:solidFill>
                <a:latin typeface="Times New Roman" panose="02020603050405020304" pitchFamily="18" charset="0"/>
                <a:ea typeface="Angsana New" panose="02020603050405020304" pitchFamily="18" charset="-34"/>
              </a:defRPr>
            </a:lvl3pPr>
            <a:lvl4pPr marL="1600200" indent="-228600">
              <a:defRPr sz="3200">
                <a:solidFill>
                  <a:schemeClr val="tx1"/>
                </a:solidFill>
                <a:latin typeface="Times New Roman" panose="02020603050405020304" pitchFamily="18" charset="0"/>
                <a:ea typeface="Angsana New" panose="02020603050405020304" pitchFamily="18" charset="-34"/>
              </a:defRPr>
            </a:lvl4pPr>
            <a:lvl5pPr marL="2057400" indent="-228600">
              <a:defRPr sz="3200">
                <a:solidFill>
                  <a:schemeClr val="tx1"/>
                </a:solidFill>
                <a:latin typeface="Times New Roman" panose="02020603050405020304" pitchFamily="18" charset="0"/>
                <a:ea typeface="Angsana New" panose="02020603050405020304" pitchFamily="18" charset="-34"/>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9pPr>
          </a:lstStyle>
          <a:p>
            <a:endParaRPr lang="en-US" altLang="en-US"/>
          </a:p>
        </p:txBody>
      </p:sp>
      <p:sp>
        <p:nvSpPr>
          <p:cNvPr id="20" name="Rectangle 3">
            <a:extLst>
              <a:ext uri="{FF2B5EF4-FFF2-40B4-BE49-F238E27FC236}">
                <a16:creationId xmlns:a16="http://schemas.microsoft.com/office/drawing/2014/main" id="{29FB546B-C7CF-4154-A1F5-E2AA1DFB20B4}"/>
              </a:ext>
            </a:extLst>
          </p:cNvPr>
          <p:cNvSpPr txBox="1">
            <a:spLocks noChangeArrowheads="1"/>
          </p:cNvSpPr>
          <p:nvPr/>
        </p:nvSpPr>
        <p:spPr bwMode="auto">
          <a:xfrm>
            <a:off x="4643165" y="4994641"/>
            <a:ext cx="4320604" cy="1811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10000"/>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sz="20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728" indent="0" algn="thaiDist" eaLnBrk="1" fontAlgn="auto" hangingPunct="1">
              <a:lnSpc>
                <a:spcPct val="90000"/>
              </a:lnSpc>
              <a:spcAft>
                <a:spcPts val="0"/>
              </a:spcAft>
              <a:buNone/>
              <a:defRPr/>
            </a:pPr>
            <a:r>
              <a:rPr lang="nb-NO" sz="1800" b="1" dirty="0">
                <a:latin typeface="Times New Roman" pitchFamily="18" charset="0"/>
              </a:rPr>
              <a:t>Day 3: Vearak Loeng Sak </a:t>
            </a:r>
            <a:endParaRPr lang="en-US" sz="1800" b="1" dirty="0">
              <a:latin typeface="Times New Roman" pitchFamily="18" charset="0"/>
            </a:endParaRPr>
          </a:p>
          <a:p>
            <a:pPr marL="365760" indent="-256032" algn="thaiDist" eaLnBrk="1" fontAlgn="auto" hangingPunct="1">
              <a:lnSpc>
                <a:spcPct val="90000"/>
              </a:lnSpc>
              <a:spcAft>
                <a:spcPts val="0"/>
              </a:spcAft>
              <a:buFont typeface="Wingdings 3"/>
              <a:buChar char=""/>
              <a:defRPr/>
            </a:pPr>
            <a:r>
              <a:rPr lang="en-US" sz="1800" dirty="0">
                <a:latin typeface="Times New Roman" pitchFamily="18" charset="0"/>
              </a:rPr>
              <a:t>Cambodians use holy fragrant water to cleanse Buddha statues Parents and their elders. Bathing the Buddha statues is a ceremonial ritual that locals believe washes away the sadness, sorrow, and sinful behaviors, replicating how clean water can wash the dirty things</a:t>
            </a:r>
            <a:endParaRPr lang="en-US" sz="2000" b="1" dirty="0">
              <a:latin typeface="Times New Roman" pitchFamily="18" charset="0"/>
            </a:endParaRPr>
          </a:p>
        </p:txBody>
      </p:sp>
    </p:spTree>
  </p:cSld>
  <p:clrMapOvr>
    <a:masterClrMapping/>
  </p:clrMapOvr>
  <p:transition>
    <p:cover dir="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E9D86-43C2-4EBD-B1EE-3352A3AC73D0}"/>
              </a:ext>
            </a:extLst>
          </p:cNvPr>
          <p:cNvSpPr>
            <a:spLocks noGrp="1"/>
          </p:cNvSpPr>
          <p:nvPr>
            <p:ph type="title"/>
          </p:nvPr>
        </p:nvSpPr>
        <p:spPr/>
        <p:txBody>
          <a:bodyPr/>
          <a:lstStyle/>
          <a:p>
            <a:pPr algn="ctr"/>
            <a:r>
              <a:rPr lang="en-US" dirty="0"/>
              <a:t>Khmer New Year Games</a:t>
            </a:r>
          </a:p>
        </p:txBody>
      </p:sp>
      <p:sp>
        <p:nvSpPr>
          <p:cNvPr id="3" name="Text Placeholder 2">
            <a:extLst>
              <a:ext uri="{FF2B5EF4-FFF2-40B4-BE49-F238E27FC236}">
                <a16:creationId xmlns:a16="http://schemas.microsoft.com/office/drawing/2014/main" id="{2208B110-0F76-48CF-A02D-5889E5AD31F0}"/>
              </a:ext>
            </a:extLst>
          </p:cNvPr>
          <p:cNvSpPr>
            <a:spLocks noGrp="1"/>
          </p:cNvSpPr>
          <p:nvPr>
            <p:ph type="body" sz="half" idx="1"/>
          </p:nvPr>
        </p:nvSpPr>
        <p:spPr>
          <a:xfrm>
            <a:off x="179512" y="3596265"/>
            <a:ext cx="4392488" cy="2692401"/>
          </a:xfrm>
        </p:spPr>
        <p:txBody>
          <a:bodyPr/>
          <a:lstStyle/>
          <a:p>
            <a:pPr marL="55562" indent="0" algn="ctr">
              <a:buNone/>
            </a:pPr>
            <a:r>
              <a:rPr lang="en-US" sz="2400" dirty="0">
                <a:solidFill>
                  <a:srgbClr val="FF0000"/>
                </a:solidFill>
                <a:latin typeface="-apple-system"/>
              </a:rPr>
              <a:t>Tugging Rituals and Games</a:t>
            </a:r>
          </a:p>
          <a:p>
            <a:pPr>
              <a:lnSpc>
                <a:spcPct val="150000"/>
              </a:lnSpc>
            </a:pPr>
            <a:r>
              <a:rPr lang="en-US" sz="1600" dirty="0">
                <a:solidFill>
                  <a:srgbClr val="212529"/>
                </a:solidFill>
                <a:latin typeface="Times New Roman" panose="02020603050405020304" pitchFamily="18" charset="0"/>
                <a:cs typeface="Times New Roman" panose="02020603050405020304" pitchFamily="18" charset="0"/>
              </a:rPr>
              <a:t>Tugging Ritual and Games was inscribed on the Representative List of the Intangible Cultural Heritage of Humanity on 02nd December 2015.</a:t>
            </a:r>
            <a:endParaRPr lang="en-US" sz="2800" dirty="0"/>
          </a:p>
        </p:txBody>
      </p:sp>
      <p:pic>
        <p:nvPicPr>
          <p:cNvPr id="6" name="Content Placeholder 5">
            <a:extLst>
              <a:ext uri="{FF2B5EF4-FFF2-40B4-BE49-F238E27FC236}">
                <a16:creationId xmlns:a16="http://schemas.microsoft.com/office/drawing/2014/main" id="{12DDB4CB-94BA-43A5-83F1-5FF4650DB5CB}"/>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395536" y="1147993"/>
            <a:ext cx="3672408" cy="2448272"/>
          </a:xfrm>
        </p:spPr>
      </p:pic>
      <p:sp>
        <p:nvSpPr>
          <p:cNvPr id="7" name="Text Placeholder 2">
            <a:extLst>
              <a:ext uri="{FF2B5EF4-FFF2-40B4-BE49-F238E27FC236}">
                <a16:creationId xmlns:a16="http://schemas.microsoft.com/office/drawing/2014/main" id="{19A72023-DFDA-42C8-81EE-297C9B571BF2}"/>
              </a:ext>
            </a:extLst>
          </p:cNvPr>
          <p:cNvSpPr txBox="1">
            <a:spLocks/>
          </p:cNvSpPr>
          <p:nvPr/>
        </p:nvSpPr>
        <p:spPr bwMode="auto">
          <a:xfrm>
            <a:off x="4572000" y="3616919"/>
            <a:ext cx="4392488" cy="2692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sz="20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r>
              <a:rPr lang="nn-NO" sz="2400" u="sng" dirty="0">
                <a:solidFill>
                  <a:srgbClr val="549E10"/>
                </a:solidFill>
                <a:latin typeface="-apple-system"/>
              </a:rPr>
              <a:t>Sdech Jang Game (King Game)</a:t>
            </a:r>
            <a:endParaRPr lang="nn-NO" sz="2400" dirty="0">
              <a:solidFill>
                <a:srgbClr val="212529"/>
              </a:solidFill>
              <a:latin typeface="-apple-system"/>
            </a:endParaRPr>
          </a:p>
          <a:p>
            <a:pPr>
              <a:lnSpc>
                <a:spcPct val="150000"/>
              </a:lnSpc>
            </a:pPr>
            <a:r>
              <a:rPr lang="en-US" sz="1400" dirty="0" err="1">
                <a:solidFill>
                  <a:srgbClr val="212529"/>
                </a:solidFill>
                <a:latin typeface="-apple-system"/>
              </a:rPr>
              <a:t>Sdech</a:t>
            </a:r>
            <a:r>
              <a:rPr lang="en-US" sz="1400" dirty="0">
                <a:solidFill>
                  <a:srgbClr val="212529"/>
                </a:solidFill>
                <a:latin typeface="-apple-system"/>
              </a:rPr>
              <a:t> Jang or King Game is a game that boys, girls, or teenagers from every village all over Cambodia, always play during their free time at nighttime under the moonlight. When playing, they are divided into two groups, one male, and one female. In both groups, they set up a male or a female as a king to sit in the center.</a:t>
            </a:r>
            <a:endParaRPr lang="en-US" sz="2400" dirty="0"/>
          </a:p>
        </p:txBody>
      </p:sp>
      <p:pic>
        <p:nvPicPr>
          <p:cNvPr id="9" name="Picture 8">
            <a:extLst>
              <a:ext uri="{FF2B5EF4-FFF2-40B4-BE49-F238E27FC236}">
                <a16:creationId xmlns:a16="http://schemas.microsoft.com/office/drawing/2014/main" id="{55FCF3A9-45CC-4643-B175-EF1413F8BE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6384" y="1387239"/>
            <a:ext cx="4390082" cy="2260079"/>
          </a:xfrm>
          <a:prstGeom prst="rect">
            <a:avLst/>
          </a:prstGeom>
        </p:spPr>
      </p:pic>
    </p:spTree>
    <p:extLst>
      <p:ext uri="{BB962C8B-B14F-4D97-AF65-F5344CB8AC3E}">
        <p14:creationId xmlns:p14="http://schemas.microsoft.com/office/powerpoint/2010/main" val="2893454130"/>
      </p:ext>
    </p:extLst>
  </p:cSld>
  <p:clrMapOvr>
    <a:masterClrMapping/>
  </p:clrMapOvr>
  <p:transition>
    <p:cover dir="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F12B3-7480-4A53-B6C7-3518B3C631EA}"/>
              </a:ext>
            </a:extLst>
          </p:cNvPr>
          <p:cNvSpPr>
            <a:spLocks noGrp="1"/>
          </p:cNvSpPr>
          <p:nvPr>
            <p:ph type="title"/>
          </p:nvPr>
        </p:nvSpPr>
        <p:spPr/>
        <p:txBody>
          <a:bodyPr/>
          <a:lstStyle/>
          <a:p>
            <a:r>
              <a:rPr lang="en-US" dirty="0"/>
              <a:t>Khmer New Year Games</a:t>
            </a:r>
          </a:p>
        </p:txBody>
      </p:sp>
      <p:sp>
        <p:nvSpPr>
          <p:cNvPr id="6" name="Text Placeholder 2">
            <a:extLst>
              <a:ext uri="{FF2B5EF4-FFF2-40B4-BE49-F238E27FC236}">
                <a16:creationId xmlns:a16="http://schemas.microsoft.com/office/drawing/2014/main" id="{DB0AF047-5547-42D4-AF56-B70B119DE303}"/>
              </a:ext>
            </a:extLst>
          </p:cNvPr>
          <p:cNvSpPr>
            <a:spLocks noGrp="1"/>
          </p:cNvSpPr>
          <p:nvPr>
            <p:ph type="body" sz="half" idx="1"/>
          </p:nvPr>
        </p:nvSpPr>
        <p:spPr>
          <a:xfrm>
            <a:off x="179512" y="3596265"/>
            <a:ext cx="4392488" cy="2692401"/>
          </a:xfrm>
        </p:spPr>
        <p:txBody>
          <a:bodyPr/>
          <a:lstStyle/>
          <a:p>
            <a:pPr marL="55562" indent="0">
              <a:buNone/>
            </a:pPr>
            <a:r>
              <a:rPr lang="en-US" sz="2400" dirty="0" err="1">
                <a:solidFill>
                  <a:srgbClr val="FF0000"/>
                </a:solidFill>
                <a:latin typeface="-apple-system"/>
              </a:rPr>
              <a:t>Chhoung</a:t>
            </a:r>
            <a:r>
              <a:rPr lang="en-US" sz="2400" dirty="0">
                <a:solidFill>
                  <a:srgbClr val="FF0000"/>
                </a:solidFill>
                <a:latin typeface="-apple-system"/>
              </a:rPr>
              <a:t> Game</a:t>
            </a:r>
          </a:p>
          <a:p>
            <a:pPr marL="55562" indent="0">
              <a:buNone/>
            </a:pPr>
            <a:r>
              <a:rPr lang="en-US" sz="1600" dirty="0">
                <a:solidFill>
                  <a:srgbClr val="212529"/>
                </a:solidFill>
                <a:latin typeface="Times New Roman" panose="02020603050405020304" pitchFamily="18" charset="0"/>
                <a:cs typeface="Times New Roman" panose="02020603050405020304" pitchFamily="18" charset="0"/>
              </a:rPr>
              <a:t>“Chol </a:t>
            </a:r>
            <a:r>
              <a:rPr lang="en-US" sz="1600" dirty="0" err="1">
                <a:solidFill>
                  <a:srgbClr val="212529"/>
                </a:solidFill>
                <a:latin typeface="Times New Roman" panose="02020603050405020304" pitchFamily="18" charset="0"/>
                <a:cs typeface="Times New Roman" panose="02020603050405020304" pitchFamily="18" charset="0"/>
              </a:rPr>
              <a:t>Chhoung</a:t>
            </a:r>
            <a:r>
              <a:rPr lang="en-US" sz="1600" dirty="0">
                <a:solidFill>
                  <a:srgbClr val="212529"/>
                </a:solidFill>
                <a:latin typeface="Times New Roman" panose="02020603050405020304" pitchFamily="18" charset="0"/>
                <a:cs typeface="Times New Roman" panose="02020603050405020304" pitchFamily="18" charset="0"/>
              </a:rPr>
              <a:t>”, known as “</a:t>
            </a:r>
            <a:r>
              <a:rPr lang="en-US" sz="1600" dirty="0" err="1">
                <a:solidFill>
                  <a:srgbClr val="212529"/>
                </a:solidFill>
                <a:latin typeface="Times New Roman" panose="02020603050405020304" pitchFamily="18" charset="0"/>
                <a:cs typeface="Times New Roman" panose="02020603050405020304" pitchFamily="18" charset="0"/>
              </a:rPr>
              <a:t>Chhoung</a:t>
            </a:r>
            <a:r>
              <a:rPr lang="en-US" sz="1600" dirty="0">
                <a:solidFill>
                  <a:srgbClr val="212529"/>
                </a:solidFill>
                <a:latin typeface="Times New Roman" panose="02020603050405020304" pitchFamily="18" charset="0"/>
                <a:cs typeface="Times New Roman" panose="02020603050405020304" pitchFamily="18" charset="0"/>
              </a:rPr>
              <a:t>”, is one of the most famous Khmer folk games. This game can ignite all players' joy, bonding, and fascination. Moreover, this is the type of Khmer throwing game that everyone, especially teens and young adults, plays at the pagoda during Khmer New Year in April.</a:t>
            </a:r>
            <a:endParaRPr lang="en-US" sz="2800" dirty="0"/>
          </a:p>
        </p:txBody>
      </p:sp>
      <p:sp>
        <p:nvSpPr>
          <p:cNvPr id="7" name="Text Placeholder 2">
            <a:extLst>
              <a:ext uri="{FF2B5EF4-FFF2-40B4-BE49-F238E27FC236}">
                <a16:creationId xmlns:a16="http://schemas.microsoft.com/office/drawing/2014/main" id="{685D0687-08F2-42FE-BAF5-0E23301C5D68}"/>
              </a:ext>
            </a:extLst>
          </p:cNvPr>
          <p:cNvSpPr txBox="1">
            <a:spLocks/>
          </p:cNvSpPr>
          <p:nvPr/>
        </p:nvSpPr>
        <p:spPr bwMode="auto">
          <a:xfrm>
            <a:off x="4499992" y="3608981"/>
            <a:ext cx="4392488" cy="2692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sz="20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55562" indent="0" algn="ctr">
              <a:buFont typeface="Wingdings 3" panose="05040102010807070707" pitchFamily="18" charset="2"/>
              <a:buNone/>
            </a:pPr>
            <a:r>
              <a:rPr lang="en-US" sz="2400" dirty="0">
                <a:solidFill>
                  <a:srgbClr val="FF0000"/>
                </a:solidFill>
                <a:latin typeface="-apple-system"/>
              </a:rPr>
              <a:t>Tugging Rituals and Games</a:t>
            </a:r>
          </a:p>
          <a:p>
            <a:pPr>
              <a:lnSpc>
                <a:spcPct val="150000"/>
              </a:lnSpc>
            </a:pPr>
            <a:r>
              <a:rPr lang="en-US" sz="1600" dirty="0">
                <a:solidFill>
                  <a:srgbClr val="212529"/>
                </a:solidFill>
                <a:latin typeface="Times New Roman" panose="02020603050405020304" pitchFamily="18" charset="0"/>
                <a:cs typeface="Times New Roman" panose="02020603050405020304" pitchFamily="18" charset="0"/>
              </a:rPr>
              <a:t>Bos </a:t>
            </a:r>
            <a:r>
              <a:rPr lang="en-US" sz="1600" dirty="0" err="1">
                <a:solidFill>
                  <a:srgbClr val="212529"/>
                </a:solidFill>
                <a:latin typeface="Times New Roman" panose="02020603050405020304" pitchFamily="18" charset="0"/>
                <a:cs typeface="Times New Roman" panose="02020603050405020304" pitchFamily="18" charset="0"/>
              </a:rPr>
              <a:t>Angkunh</a:t>
            </a:r>
            <a:r>
              <a:rPr lang="en-US" sz="1600" dirty="0">
                <a:solidFill>
                  <a:srgbClr val="212529"/>
                </a:solidFill>
                <a:latin typeface="Times New Roman" panose="02020603050405020304" pitchFamily="18" charset="0"/>
                <a:cs typeface="Times New Roman" panose="02020603050405020304" pitchFamily="18" charset="0"/>
              </a:rPr>
              <a:t> is a popular Khmer traditional game played especially during Khmer New Year at villages, or schools, especially at the pagodas. </a:t>
            </a:r>
            <a:r>
              <a:rPr lang="en-US" sz="1600" dirty="0" err="1">
                <a:solidFill>
                  <a:srgbClr val="212529"/>
                </a:solidFill>
                <a:latin typeface="Times New Roman" panose="02020603050405020304" pitchFamily="18" charset="0"/>
                <a:cs typeface="Times New Roman" panose="02020603050405020304" pitchFamily="18" charset="0"/>
              </a:rPr>
              <a:t>Angkunh</a:t>
            </a:r>
            <a:r>
              <a:rPr lang="en-US" sz="1600" dirty="0">
                <a:solidFill>
                  <a:srgbClr val="212529"/>
                </a:solidFill>
                <a:latin typeface="Times New Roman" panose="02020603050405020304" pitchFamily="18" charset="0"/>
                <a:cs typeface="Times New Roman" panose="02020603050405020304" pitchFamily="18" charset="0"/>
              </a:rPr>
              <a:t> is called after one kind of dried fruit from a climbing plant in Cambodia. Normally, this game could help maintain people's mental and physical dexterity.</a:t>
            </a:r>
            <a:endParaRPr lang="en-US" sz="2800" dirty="0"/>
          </a:p>
        </p:txBody>
      </p:sp>
      <p:pic>
        <p:nvPicPr>
          <p:cNvPr id="1026" name="Picture 2" descr="Chhoung Game">
            <a:extLst>
              <a:ext uri="{FF2B5EF4-FFF2-40B4-BE49-F238E27FC236}">
                <a16:creationId xmlns:a16="http://schemas.microsoft.com/office/drawing/2014/main" id="{7417F64A-3CEB-47B5-9CD3-784A90B1CF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511275"/>
            <a:ext cx="3885573" cy="194998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os Angkunh">
            <a:extLst>
              <a:ext uri="{FF2B5EF4-FFF2-40B4-BE49-F238E27FC236}">
                <a16:creationId xmlns:a16="http://schemas.microsoft.com/office/drawing/2014/main" id="{20A9700D-EEBF-4229-9EBC-78E26072A4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1539617"/>
            <a:ext cx="3668956" cy="1949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7956825"/>
      </p:ext>
    </p:extLst>
  </p:cSld>
  <p:clrMapOvr>
    <a:masterClrMapping/>
  </p:clrMapOvr>
  <p:transition>
    <p:cover dir="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AutoShape 34">
            <a:extLst>
              <a:ext uri="{FF2B5EF4-FFF2-40B4-BE49-F238E27FC236}">
                <a16:creationId xmlns:a16="http://schemas.microsoft.com/office/drawing/2014/main" id="{3B5832CF-5F2E-4D17-A013-4FC9F1439BF6}"/>
              </a:ext>
            </a:extLst>
          </p:cNvPr>
          <p:cNvSpPr>
            <a:spLocks noChangeArrowheads="1"/>
          </p:cNvSpPr>
          <p:nvPr/>
        </p:nvSpPr>
        <p:spPr bwMode="auto">
          <a:xfrm>
            <a:off x="3924300" y="476250"/>
            <a:ext cx="4968875" cy="6192838"/>
          </a:xfrm>
          <a:prstGeom prst="roundRect">
            <a:avLst>
              <a:gd name="adj" fmla="val 16667"/>
            </a:avLst>
          </a:prstGeom>
          <a:solidFill>
            <a:schemeClr val="accent1"/>
          </a:solidFill>
          <a:ln w="9525">
            <a:solidFill>
              <a:schemeClr val="tx1"/>
            </a:solidFill>
            <a:round/>
            <a:headEnd/>
            <a:tailEnd/>
          </a:ln>
        </p:spPr>
        <p:txBody>
          <a:bodyPr wrap="none" anchor="ctr"/>
          <a:lstStyle>
            <a:lvl1pPr>
              <a:defRPr sz="3200">
                <a:solidFill>
                  <a:schemeClr val="tx1"/>
                </a:solidFill>
                <a:latin typeface="Times New Roman" panose="02020603050405020304" pitchFamily="18" charset="0"/>
                <a:ea typeface="Angsana New" panose="02020603050405020304" pitchFamily="18" charset="-34"/>
              </a:defRPr>
            </a:lvl1pPr>
            <a:lvl2pPr marL="742950" indent="-285750">
              <a:defRPr sz="3200">
                <a:solidFill>
                  <a:schemeClr val="tx1"/>
                </a:solidFill>
                <a:latin typeface="Times New Roman" panose="02020603050405020304" pitchFamily="18" charset="0"/>
                <a:ea typeface="Angsana New" panose="02020603050405020304" pitchFamily="18" charset="-34"/>
              </a:defRPr>
            </a:lvl2pPr>
            <a:lvl3pPr marL="1143000" indent="-228600">
              <a:defRPr sz="3200">
                <a:solidFill>
                  <a:schemeClr val="tx1"/>
                </a:solidFill>
                <a:latin typeface="Times New Roman" panose="02020603050405020304" pitchFamily="18" charset="0"/>
                <a:ea typeface="Angsana New" panose="02020603050405020304" pitchFamily="18" charset="-34"/>
              </a:defRPr>
            </a:lvl3pPr>
            <a:lvl4pPr marL="1600200" indent="-228600">
              <a:defRPr sz="3200">
                <a:solidFill>
                  <a:schemeClr val="tx1"/>
                </a:solidFill>
                <a:latin typeface="Times New Roman" panose="02020603050405020304" pitchFamily="18" charset="0"/>
                <a:ea typeface="Angsana New" panose="02020603050405020304" pitchFamily="18" charset="-34"/>
              </a:defRPr>
            </a:lvl4pPr>
            <a:lvl5pPr marL="2057400" indent="-228600">
              <a:defRPr sz="3200">
                <a:solidFill>
                  <a:schemeClr val="tx1"/>
                </a:solidFill>
                <a:latin typeface="Times New Roman" panose="02020603050405020304" pitchFamily="18" charset="0"/>
                <a:ea typeface="Angsana New" panose="02020603050405020304" pitchFamily="18" charset="-34"/>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9pPr>
          </a:lstStyle>
          <a:p>
            <a:endParaRPr lang="en-US" altLang="en-US"/>
          </a:p>
        </p:txBody>
      </p:sp>
      <p:sp>
        <p:nvSpPr>
          <p:cNvPr id="31747" name="Rectangle 2">
            <a:extLst>
              <a:ext uri="{FF2B5EF4-FFF2-40B4-BE49-F238E27FC236}">
                <a16:creationId xmlns:a16="http://schemas.microsoft.com/office/drawing/2014/main" id="{C636BF42-FAFD-4BF8-9757-ACF02A449929}"/>
              </a:ext>
            </a:extLst>
          </p:cNvPr>
          <p:cNvSpPr>
            <a:spLocks noGrp="1" noChangeArrowheads="1"/>
          </p:cNvSpPr>
          <p:nvPr>
            <p:ph type="title"/>
          </p:nvPr>
        </p:nvSpPr>
        <p:spPr>
          <a:xfrm>
            <a:off x="0" y="214313"/>
            <a:ext cx="4032250" cy="287337"/>
          </a:xfrm>
        </p:spPr>
        <p:txBody>
          <a:bodyPr>
            <a:normAutofit fontScale="90000"/>
          </a:bodyPr>
          <a:lstStyle/>
          <a:p>
            <a:pPr eaLnBrk="1" fontAlgn="auto" hangingPunct="1">
              <a:spcAft>
                <a:spcPts val="0"/>
              </a:spcAft>
              <a:defRPr/>
            </a:pPr>
            <a:r>
              <a:rPr lang="en-US" sz="2800" dirty="0">
                <a:latin typeface="Times New Roman" pitchFamily="18" charset="0"/>
              </a:rPr>
              <a:t>Festival in Cambodia</a:t>
            </a:r>
            <a:endParaRPr lang="th-TH" sz="2800" dirty="0">
              <a:latin typeface="Times New Roman" pitchFamily="18" charset="0"/>
            </a:endParaRPr>
          </a:p>
        </p:txBody>
      </p:sp>
      <p:sp>
        <p:nvSpPr>
          <p:cNvPr id="39940" name="Rectangle 3">
            <a:extLst>
              <a:ext uri="{FF2B5EF4-FFF2-40B4-BE49-F238E27FC236}">
                <a16:creationId xmlns:a16="http://schemas.microsoft.com/office/drawing/2014/main" id="{1729B3AE-FB51-4F38-9AA1-3E8BFFCB4F1A}"/>
              </a:ext>
            </a:extLst>
          </p:cNvPr>
          <p:cNvSpPr>
            <a:spLocks noGrp="1"/>
          </p:cNvSpPr>
          <p:nvPr>
            <p:ph type="body" sz="half" idx="2"/>
          </p:nvPr>
        </p:nvSpPr>
        <p:spPr>
          <a:xfrm>
            <a:off x="3995738" y="1196753"/>
            <a:ext cx="4759325" cy="5472336"/>
          </a:xfrm>
        </p:spPr>
        <p:txBody>
          <a:bodyPr/>
          <a:lstStyle/>
          <a:p>
            <a:pPr algn="thaiDist" eaLnBrk="1" hangingPunct="1">
              <a:lnSpc>
                <a:spcPct val="80000"/>
              </a:lnSpc>
            </a:pPr>
            <a:r>
              <a:rPr lang="en-US" altLang="en-US" sz="2000" dirty="0">
                <a:latin typeface="Times New Roman" panose="02020603050405020304" pitchFamily="18" charset="0"/>
                <a:cs typeface="Cordia New" panose="020B0304020202020204" pitchFamily="34" charset="-34"/>
              </a:rPr>
              <a:t>Water Festival Another very colorful festival is the Water Festival or the Festival of the Reversing Current. </a:t>
            </a:r>
          </a:p>
          <a:p>
            <a:pPr algn="thaiDist" eaLnBrk="1" hangingPunct="1">
              <a:lnSpc>
                <a:spcPct val="80000"/>
              </a:lnSpc>
            </a:pPr>
            <a:r>
              <a:rPr lang="en-US" altLang="en-US" sz="2000" dirty="0">
                <a:latin typeface="Times New Roman" panose="02020603050405020304" pitchFamily="18" charset="0"/>
                <a:cs typeface="Cordia New" panose="020B0304020202020204" pitchFamily="34" charset="-34"/>
              </a:rPr>
              <a:t>It takes place in late October or early November and marks the reversal of the Tonle Sap River so that it once again flows south from the Tonle Sap Lake into the Mekong River. </a:t>
            </a:r>
          </a:p>
          <a:p>
            <a:pPr algn="thaiDist" eaLnBrk="1" hangingPunct="1">
              <a:lnSpc>
                <a:spcPct val="80000"/>
              </a:lnSpc>
            </a:pPr>
            <a:r>
              <a:rPr lang="en-US" altLang="en-US" sz="2000" dirty="0">
                <a:latin typeface="Times New Roman" panose="02020603050405020304" pitchFamily="18" charset="0"/>
                <a:cs typeface="Cordia New" panose="020B0304020202020204" pitchFamily="34" charset="-34"/>
              </a:rPr>
              <a:t>The highlight of the three-day festival is the boat races that are held in Phnom Penh. Individual villages build their own boats by hollowing out a log to make a dugout canoe that is rowed by as many as forty people! </a:t>
            </a:r>
          </a:p>
          <a:p>
            <a:pPr algn="thaiDist" eaLnBrk="1" hangingPunct="1">
              <a:lnSpc>
                <a:spcPct val="80000"/>
              </a:lnSpc>
            </a:pPr>
            <a:r>
              <a:rPr lang="en-US" altLang="en-US" sz="2000" dirty="0">
                <a:latin typeface="Times New Roman" panose="02020603050405020304" pitchFamily="18" charset="0"/>
                <a:cs typeface="Cordia New" panose="020B0304020202020204" pitchFamily="34" charset="-34"/>
              </a:rPr>
              <a:t>The prow and the stern of the canoe turn upward, and the prow is painted with an eye, just like the war vessels on the wall of the temples at Angkor Thom.</a:t>
            </a:r>
            <a:endParaRPr lang="th-TH" altLang="en-US" sz="2000" dirty="0">
              <a:latin typeface="Times New Roman" panose="02020603050405020304" pitchFamily="18" charset="0"/>
            </a:endParaRPr>
          </a:p>
        </p:txBody>
      </p:sp>
      <p:sp>
        <p:nvSpPr>
          <p:cNvPr id="39941" name="Rectangle 7">
            <a:extLst>
              <a:ext uri="{FF2B5EF4-FFF2-40B4-BE49-F238E27FC236}">
                <a16:creationId xmlns:a16="http://schemas.microsoft.com/office/drawing/2014/main" id="{F5B24371-E5A6-4AF3-A118-94A2754050B8}"/>
              </a:ext>
            </a:extLst>
          </p:cNvPr>
          <p:cNvSpPr>
            <a:spLocks noChangeArrowheads="1"/>
          </p:cNvSpPr>
          <p:nvPr/>
        </p:nvSpPr>
        <p:spPr bwMode="auto">
          <a:xfrm>
            <a:off x="5508625" y="692150"/>
            <a:ext cx="2374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Times New Roman" panose="02020603050405020304" pitchFamily="18" charset="0"/>
                <a:ea typeface="Angsana New" panose="02020603050405020304" pitchFamily="18" charset="-34"/>
              </a:defRPr>
            </a:lvl1pPr>
            <a:lvl2pPr marL="742950" indent="-285750">
              <a:defRPr sz="3200">
                <a:solidFill>
                  <a:schemeClr val="tx1"/>
                </a:solidFill>
                <a:latin typeface="Times New Roman" panose="02020603050405020304" pitchFamily="18" charset="0"/>
                <a:ea typeface="Angsana New" panose="02020603050405020304" pitchFamily="18" charset="-34"/>
              </a:defRPr>
            </a:lvl2pPr>
            <a:lvl3pPr marL="1143000" indent="-228600">
              <a:defRPr sz="3200">
                <a:solidFill>
                  <a:schemeClr val="tx1"/>
                </a:solidFill>
                <a:latin typeface="Times New Roman" panose="02020603050405020304" pitchFamily="18" charset="0"/>
                <a:ea typeface="Angsana New" panose="02020603050405020304" pitchFamily="18" charset="-34"/>
              </a:defRPr>
            </a:lvl3pPr>
            <a:lvl4pPr marL="1600200" indent="-228600">
              <a:defRPr sz="3200">
                <a:solidFill>
                  <a:schemeClr val="tx1"/>
                </a:solidFill>
                <a:latin typeface="Times New Roman" panose="02020603050405020304" pitchFamily="18" charset="0"/>
                <a:ea typeface="Angsana New" panose="02020603050405020304" pitchFamily="18" charset="-34"/>
              </a:defRPr>
            </a:lvl4pPr>
            <a:lvl5pPr marL="2057400" indent="-228600">
              <a:defRPr sz="3200">
                <a:solidFill>
                  <a:schemeClr val="tx1"/>
                </a:solidFill>
                <a:latin typeface="Times New Roman" panose="02020603050405020304" pitchFamily="18" charset="0"/>
                <a:ea typeface="Angsana New" panose="02020603050405020304" pitchFamily="18" charset="-34"/>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9pPr>
          </a:lstStyle>
          <a:p>
            <a:r>
              <a:rPr lang="en-US" altLang="en-US" sz="2400" dirty="0"/>
              <a:t>Water Festival</a:t>
            </a:r>
            <a:endParaRPr lang="th-TH" altLang="en-US" sz="2400" dirty="0"/>
          </a:p>
        </p:txBody>
      </p:sp>
      <p:pic>
        <p:nvPicPr>
          <p:cNvPr id="39942" name="Picture 17" descr="p102403-Phnom_Penh-Water_Festival_Phnom_Penh_-_Cambodia">
            <a:extLst>
              <a:ext uri="{FF2B5EF4-FFF2-40B4-BE49-F238E27FC236}">
                <a16:creationId xmlns:a16="http://schemas.microsoft.com/office/drawing/2014/main" id="{7804FBA1-F262-409C-8687-287232CA82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692150"/>
            <a:ext cx="1871662" cy="146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3" name="Picture 19" descr="tourism-cambodia-water-festival">
            <a:extLst>
              <a:ext uri="{FF2B5EF4-FFF2-40B4-BE49-F238E27FC236}">
                <a16:creationId xmlns:a16="http://schemas.microsoft.com/office/drawing/2014/main" id="{2704B58A-720E-4F1E-8D3D-C25962710D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050" y="692150"/>
            <a:ext cx="1728788"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4" name="Picture 21" descr="capt_hs10311040509_cambodia_water_festival_hs103-741653">
            <a:extLst>
              <a:ext uri="{FF2B5EF4-FFF2-40B4-BE49-F238E27FC236}">
                <a16:creationId xmlns:a16="http://schemas.microsoft.com/office/drawing/2014/main" id="{5DAA2811-79D7-45D1-A9EC-CBE03556F4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2133600"/>
            <a:ext cx="3609975" cy="226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5" name="Picture 23" descr="00081_06">
            <a:extLst>
              <a:ext uri="{FF2B5EF4-FFF2-40B4-BE49-F238E27FC236}">
                <a16:creationId xmlns:a16="http://schemas.microsoft.com/office/drawing/2014/main" id="{AC4D708C-33ED-43C1-96FB-8F1F66DAA89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388" y="4365625"/>
            <a:ext cx="1800225"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6" name="Picture 25" descr="vij2008083g0201">
            <a:extLst>
              <a:ext uri="{FF2B5EF4-FFF2-40B4-BE49-F238E27FC236}">
                <a16:creationId xmlns:a16="http://schemas.microsoft.com/office/drawing/2014/main" id="{0EC2A0FC-F8F7-4B12-9BCF-9A8DB4DEED5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79613" y="4365625"/>
            <a:ext cx="1800225"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8" name="Picture 32" descr="18">
            <a:extLst>
              <a:ext uri="{FF2B5EF4-FFF2-40B4-BE49-F238E27FC236}">
                <a16:creationId xmlns:a16="http://schemas.microsoft.com/office/drawing/2014/main" id="{E6DEC122-2900-448E-997F-7970F568934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79613" y="5445125"/>
            <a:ext cx="1800225"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C7144498-883E-4B7A-85A6-5CB378FA40A1}"/>
              </a:ext>
            </a:extLst>
          </p:cNvPr>
          <p:cNvPicPr>
            <a:picLocks noChangeAspect="1"/>
          </p:cNvPicPr>
          <p:nvPr/>
        </p:nvPicPr>
        <p:blipFill rotWithShape="1">
          <a:blip r:embed="rId8">
            <a:extLst>
              <a:ext uri="{28A0092B-C50C-407E-A947-70E740481C1C}">
                <a14:useLocalDpi xmlns:a14="http://schemas.microsoft.com/office/drawing/2010/main" val="0"/>
              </a:ext>
            </a:extLst>
          </a:blip>
          <a:srcRect t="6140"/>
          <a:stretch/>
        </p:blipFill>
        <p:spPr>
          <a:xfrm>
            <a:off x="169863" y="5589412"/>
            <a:ext cx="1800225" cy="1223964"/>
          </a:xfrm>
          <a:prstGeom prst="rect">
            <a:avLst/>
          </a:prstGeom>
        </p:spPr>
      </p:pic>
    </p:spTree>
  </p:cSld>
  <p:clrMapOvr>
    <a:masterClrMapping/>
  </p:clrMapOvr>
  <p:transition>
    <p:cover dir="d"/>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789EC2A-FDA5-4457-960A-5A8470DADF78}"/>
              </a:ext>
            </a:extLst>
          </p:cNvPr>
          <p:cNvSpPr>
            <a:spLocks noGrp="1"/>
          </p:cNvSpPr>
          <p:nvPr>
            <p:ph type="body" sz="half" idx="2"/>
          </p:nvPr>
        </p:nvSpPr>
        <p:spPr/>
        <p:txBody>
          <a:bodyPr/>
          <a:lstStyle/>
          <a:p>
            <a:endParaRPr lang="en-US"/>
          </a:p>
        </p:txBody>
      </p:sp>
      <p:sp>
        <p:nvSpPr>
          <p:cNvPr id="5" name="AutoShape 34">
            <a:extLst>
              <a:ext uri="{FF2B5EF4-FFF2-40B4-BE49-F238E27FC236}">
                <a16:creationId xmlns:a16="http://schemas.microsoft.com/office/drawing/2014/main" id="{512F414E-BC9F-450F-A4EE-FBFDDDED4A43}"/>
              </a:ext>
            </a:extLst>
          </p:cNvPr>
          <p:cNvSpPr>
            <a:spLocks noChangeArrowheads="1"/>
          </p:cNvSpPr>
          <p:nvPr/>
        </p:nvSpPr>
        <p:spPr bwMode="auto">
          <a:xfrm>
            <a:off x="4175125" y="719478"/>
            <a:ext cx="4968875" cy="5832377"/>
          </a:xfrm>
          <a:prstGeom prst="roundRect">
            <a:avLst>
              <a:gd name="adj" fmla="val 16667"/>
            </a:avLst>
          </a:prstGeom>
          <a:solidFill>
            <a:schemeClr val="accent1"/>
          </a:solidFill>
          <a:ln w="9525">
            <a:solidFill>
              <a:schemeClr val="tx1"/>
            </a:solidFill>
            <a:round/>
            <a:headEnd/>
            <a:tailEnd/>
          </a:ln>
        </p:spPr>
        <p:txBody>
          <a:bodyPr wrap="none" anchor="ctr"/>
          <a:lstStyle>
            <a:lvl1pPr>
              <a:defRPr sz="3200">
                <a:solidFill>
                  <a:schemeClr val="tx1"/>
                </a:solidFill>
                <a:latin typeface="Times New Roman" panose="02020603050405020304" pitchFamily="18" charset="0"/>
                <a:ea typeface="Angsana New" panose="02020603050405020304" pitchFamily="18" charset="-34"/>
              </a:defRPr>
            </a:lvl1pPr>
            <a:lvl2pPr marL="742950" indent="-285750">
              <a:defRPr sz="3200">
                <a:solidFill>
                  <a:schemeClr val="tx1"/>
                </a:solidFill>
                <a:latin typeface="Times New Roman" panose="02020603050405020304" pitchFamily="18" charset="0"/>
                <a:ea typeface="Angsana New" panose="02020603050405020304" pitchFamily="18" charset="-34"/>
              </a:defRPr>
            </a:lvl2pPr>
            <a:lvl3pPr marL="1143000" indent="-228600">
              <a:defRPr sz="3200">
                <a:solidFill>
                  <a:schemeClr val="tx1"/>
                </a:solidFill>
                <a:latin typeface="Times New Roman" panose="02020603050405020304" pitchFamily="18" charset="0"/>
                <a:ea typeface="Angsana New" panose="02020603050405020304" pitchFamily="18" charset="-34"/>
              </a:defRPr>
            </a:lvl3pPr>
            <a:lvl4pPr marL="1600200" indent="-228600">
              <a:defRPr sz="3200">
                <a:solidFill>
                  <a:schemeClr val="tx1"/>
                </a:solidFill>
                <a:latin typeface="Times New Roman" panose="02020603050405020304" pitchFamily="18" charset="0"/>
                <a:ea typeface="Angsana New" panose="02020603050405020304" pitchFamily="18" charset="-34"/>
              </a:defRPr>
            </a:lvl4pPr>
            <a:lvl5pPr marL="2057400" indent="-228600">
              <a:defRPr sz="3200">
                <a:solidFill>
                  <a:schemeClr val="tx1"/>
                </a:solidFill>
                <a:latin typeface="Times New Roman" panose="02020603050405020304" pitchFamily="18" charset="0"/>
                <a:ea typeface="Angsana New" panose="02020603050405020304" pitchFamily="18" charset="-34"/>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9pPr>
          </a:lstStyle>
          <a:p>
            <a:endParaRPr lang="en-US" altLang="en-US"/>
          </a:p>
        </p:txBody>
      </p:sp>
      <p:sp>
        <p:nvSpPr>
          <p:cNvPr id="6" name="Rectangle 3">
            <a:extLst>
              <a:ext uri="{FF2B5EF4-FFF2-40B4-BE49-F238E27FC236}">
                <a16:creationId xmlns:a16="http://schemas.microsoft.com/office/drawing/2014/main" id="{E77B192A-7BC8-409C-AC04-4B01059CAE51}"/>
              </a:ext>
            </a:extLst>
          </p:cNvPr>
          <p:cNvSpPr txBox="1">
            <a:spLocks/>
          </p:cNvSpPr>
          <p:nvPr/>
        </p:nvSpPr>
        <p:spPr bwMode="auto">
          <a:xfrm>
            <a:off x="4067944" y="1385664"/>
            <a:ext cx="483133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sz="20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algn="thaiDist" eaLnBrk="1" hangingPunct="1">
              <a:lnSpc>
                <a:spcPct val="80000"/>
              </a:lnSpc>
            </a:pPr>
            <a:r>
              <a:rPr lang="en-US" altLang="en-US" sz="2000" b="1" dirty="0">
                <a:latin typeface="Times New Roman" panose="02020603050405020304" pitchFamily="18" charset="0"/>
                <a:cs typeface="Cordia New" panose="020B0304020202020204" pitchFamily="34" charset="-34"/>
              </a:rPr>
              <a:t>History</a:t>
            </a:r>
          </a:p>
          <a:p>
            <a:pPr algn="thaiDist" eaLnBrk="1" hangingPunct="1">
              <a:lnSpc>
                <a:spcPct val="80000"/>
              </a:lnSpc>
            </a:pPr>
            <a:r>
              <a:rPr lang="en-US" altLang="en-US" sz="2000" dirty="0">
                <a:latin typeface="Times New Roman" panose="02020603050405020304" pitchFamily="18" charset="0"/>
                <a:cs typeface="Cordia New" panose="020B0304020202020204" pitchFamily="34" charset="-34"/>
              </a:rPr>
              <a:t>According to historical records and inscriptions expressed that </a:t>
            </a:r>
            <a:r>
              <a:rPr lang="en-US" altLang="en-US" sz="2000" dirty="0" err="1">
                <a:latin typeface="Times New Roman" panose="02020603050405020304" pitchFamily="18" charset="0"/>
                <a:cs typeface="Cordia New" panose="020B0304020202020204" pitchFamily="34" charset="-34"/>
              </a:rPr>
              <a:t>Jayavarman</a:t>
            </a:r>
            <a:r>
              <a:rPr lang="en-US" altLang="en-US" sz="2000" dirty="0">
                <a:latin typeface="Times New Roman" panose="02020603050405020304" pitchFamily="18" charset="0"/>
                <a:cs typeface="Cordia New" panose="020B0304020202020204" pitchFamily="34" charset="-34"/>
              </a:rPr>
              <a:t> VII ascended to the throne in the capital of in </a:t>
            </a:r>
            <a:r>
              <a:rPr lang="en-US" altLang="en-US" sz="2000" dirty="0" err="1">
                <a:latin typeface="Times New Roman" panose="02020603050405020304" pitchFamily="18" charset="0"/>
                <a:cs typeface="Cordia New" panose="020B0304020202020204" pitchFamily="34" charset="-34"/>
              </a:rPr>
              <a:t>Yasodharapura</a:t>
            </a:r>
            <a:r>
              <a:rPr lang="en-US" altLang="en-US" sz="2000" dirty="0">
                <a:latin typeface="Times New Roman" panose="02020603050405020304" pitchFamily="18" charset="0"/>
                <a:cs typeface="Cordia New" panose="020B0304020202020204" pitchFamily="34" charset="-34"/>
              </a:rPr>
              <a:t> and reconstructed the national reconstruction such as the construction of temples, hospitals, roads, and irrigation systems throughout the country.</a:t>
            </a:r>
          </a:p>
          <a:p>
            <a:pPr algn="thaiDist" eaLnBrk="1" hangingPunct="1">
              <a:lnSpc>
                <a:spcPct val="80000"/>
              </a:lnSpc>
            </a:pPr>
            <a:r>
              <a:rPr lang="en-US" altLang="en-US" sz="2000" dirty="0">
                <a:latin typeface="Times New Roman" panose="02020603050405020304" pitchFamily="18" charset="0"/>
              </a:rPr>
              <a:t>The Festival has been held since the age of Angkor, and Cambodian people always hold the Festival along with all kind of boat racing, both men, and women from all over the country.</a:t>
            </a:r>
            <a:endParaRPr lang="th-TH" altLang="en-US" sz="2000" dirty="0">
              <a:latin typeface="Times New Roman" panose="02020603050405020304" pitchFamily="18" charset="0"/>
            </a:endParaRPr>
          </a:p>
        </p:txBody>
      </p:sp>
      <p:sp>
        <p:nvSpPr>
          <p:cNvPr id="7" name="Rectangle 2">
            <a:extLst>
              <a:ext uri="{FF2B5EF4-FFF2-40B4-BE49-F238E27FC236}">
                <a16:creationId xmlns:a16="http://schemas.microsoft.com/office/drawing/2014/main" id="{F2343E08-A01A-4861-811F-660D7C3F4BF2}"/>
              </a:ext>
            </a:extLst>
          </p:cNvPr>
          <p:cNvSpPr>
            <a:spLocks noGrp="1" noChangeArrowheads="1"/>
          </p:cNvSpPr>
          <p:nvPr>
            <p:ph type="title"/>
          </p:nvPr>
        </p:nvSpPr>
        <p:spPr>
          <a:xfrm>
            <a:off x="142875" y="337172"/>
            <a:ext cx="4032250" cy="287337"/>
          </a:xfrm>
        </p:spPr>
        <p:txBody>
          <a:bodyPr>
            <a:normAutofit fontScale="90000"/>
          </a:bodyPr>
          <a:lstStyle/>
          <a:p>
            <a:pPr eaLnBrk="1" fontAlgn="auto" hangingPunct="1">
              <a:spcAft>
                <a:spcPts val="0"/>
              </a:spcAft>
              <a:defRPr/>
            </a:pPr>
            <a:r>
              <a:rPr lang="en-US" sz="2800" dirty="0">
                <a:latin typeface="Times New Roman" pitchFamily="18" charset="0"/>
              </a:rPr>
              <a:t>Festival in Cambodia</a:t>
            </a:r>
            <a:endParaRPr lang="th-TH" sz="2800" dirty="0">
              <a:latin typeface="Times New Roman" pitchFamily="18" charset="0"/>
            </a:endParaRPr>
          </a:p>
        </p:txBody>
      </p:sp>
      <p:sp>
        <p:nvSpPr>
          <p:cNvPr id="8" name="Rectangle 7">
            <a:extLst>
              <a:ext uri="{FF2B5EF4-FFF2-40B4-BE49-F238E27FC236}">
                <a16:creationId xmlns:a16="http://schemas.microsoft.com/office/drawing/2014/main" id="{6DDFCF4D-A97D-4678-8E41-37234A14E500}"/>
              </a:ext>
            </a:extLst>
          </p:cNvPr>
          <p:cNvSpPr>
            <a:spLocks noChangeArrowheads="1"/>
          </p:cNvSpPr>
          <p:nvPr/>
        </p:nvSpPr>
        <p:spPr bwMode="auto">
          <a:xfrm>
            <a:off x="5508625" y="692150"/>
            <a:ext cx="2374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Times New Roman" panose="02020603050405020304" pitchFamily="18" charset="0"/>
                <a:ea typeface="Angsana New" panose="02020603050405020304" pitchFamily="18" charset="-34"/>
              </a:defRPr>
            </a:lvl1pPr>
            <a:lvl2pPr marL="742950" indent="-285750">
              <a:defRPr sz="3200">
                <a:solidFill>
                  <a:schemeClr val="tx1"/>
                </a:solidFill>
                <a:latin typeface="Times New Roman" panose="02020603050405020304" pitchFamily="18" charset="0"/>
                <a:ea typeface="Angsana New" panose="02020603050405020304" pitchFamily="18" charset="-34"/>
              </a:defRPr>
            </a:lvl2pPr>
            <a:lvl3pPr marL="1143000" indent="-228600">
              <a:defRPr sz="3200">
                <a:solidFill>
                  <a:schemeClr val="tx1"/>
                </a:solidFill>
                <a:latin typeface="Times New Roman" panose="02020603050405020304" pitchFamily="18" charset="0"/>
                <a:ea typeface="Angsana New" panose="02020603050405020304" pitchFamily="18" charset="-34"/>
              </a:defRPr>
            </a:lvl3pPr>
            <a:lvl4pPr marL="1600200" indent="-228600">
              <a:defRPr sz="3200">
                <a:solidFill>
                  <a:schemeClr val="tx1"/>
                </a:solidFill>
                <a:latin typeface="Times New Roman" panose="02020603050405020304" pitchFamily="18" charset="0"/>
                <a:ea typeface="Angsana New" panose="02020603050405020304" pitchFamily="18" charset="-34"/>
              </a:defRPr>
            </a:lvl4pPr>
            <a:lvl5pPr marL="2057400" indent="-228600">
              <a:defRPr sz="3200">
                <a:solidFill>
                  <a:schemeClr val="tx1"/>
                </a:solidFill>
                <a:latin typeface="Times New Roman" panose="02020603050405020304" pitchFamily="18" charset="0"/>
                <a:ea typeface="Angsana New" panose="02020603050405020304" pitchFamily="18" charset="-34"/>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9pPr>
          </a:lstStyle>
          <a:p>
            <a:r>
              <a:rPr lang="en-US" altLang="en-US" sz="2400" dirty="0"/>
              <a:t>Water Festival</a:t>
            </a:r>
            <a:endParaRPr lang="th-TH" altLang="en-US" sz="2400" dirty="0"/>
          </a:p>
        </p:txBody>
      </p:sp>
      <p:pic>
        <p:nvPicPr>
          <p:cNvPr id="9" name="Picture 8">
            <a:extLst>
              <a:ext uri="{FF2B5EF4-FFF2-40B4-BE49-F238E27FC236}">
                <a16:creationId xmlns:a16="http://schemas.microsoft.com/office/drawing/2014/main" id="{70896438-BDC6-488E-BB45-53FDC53BE700}"/>
              </a:ext>
            </a:extLst>
          </p:cNvPr>
          <p:cNvPicPr>
            <a:picLocks noChangeAspect="1"/>
          </p:cNvPicPr>
          <p:nvPr/>
        </p:nvPicPr>
        <p:blipFill>
          <a:blip r:embed="rId2"/>
          <a:stretch>
            <a:fillRect/>
          </a:stretch>
        </p:blipFill>
        <p:spPr>
          <a:xfrm>
            <a:off x="607794" y="923617"/>
            <a:ext cx="2526878" cy="2526878"/>
          </a:xfrm>
          <a:prstGeom prst="rect">
            <a:avLst/>
          </a:prstGeom>
        </p:spPr>
      </p:pic>
      <p:pic>
        <p:nvPicPr>
          <p:cNvPr id="10" name="Picture 9">
            <a:extLst>
              <a:ext uri="{FF2B5EF4-FFF2-40B4-BE49-F238E27FC236}">
                <a16:creationId xmlns:a16="http://schemas.microsoft.com/office/drawing/2014/main" id="{60428E81-77E9-4D9C-B210-3BEE407DB35E}"/>
              </a:ext>
            </a:extLst>
          </p:cNvPr>
          <p:cNvPicPr>
            <a:picLocks noChangeAspect="1"/>
          </p:cNvPicPr>
          <p:nvPr/>
        </p:nvPicPr>
        <p:blipFill>
          <a:blip r:embed="rId3"/>
          <a:stretch>
            <a:fillRect/>
          </a:stretch>
        </p:blipFill>
        <p:spPr>
          <a:xfrm>
            <a:off x="753422" y="3501008"/>
            <a:ext cx="2381250" cy="2381250"/>
          </a:xfrm>
          <a:prstGeom prst="rect">
            <a:avLst/>
          </a:prstGeom>
        </p:spPr>
      </p:pic>
    </p:spTree>
    <p:extLst>
      <p:ext uri="{BB962C8B-B14F-4D97-AF65-F5344CB8AC3E}">
        <p14:creationId xmlns:p14="http://schemas.microsoft.com/office/powerpoint/2010/main" val="797796179"/>
      </p:ext>
    </p:extLst>
  </p:cSld>
  <p:clrMapOvr>
    <a:masterClrMapping/>
  </p:clrMapOvr>
  <p:transition>
    <p:cover dir="d"/>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AutoShape 6">
            <a:extLst>
              <a:ext uri="{FF2B5EF4-FFF2-40B4-BE49-F238E27FC236}">
                <a16:creationId xmlns:a16="http://schemas.microsoft.com/office/drawing/2014/main" id="{766518D0-7302-458F-BB39-517F1A0EDACB}"/>
              </a:ext>
            </a:extLst>
          </p:cNvPr>
          <p:cNvSpPr>
            <a:spLocks noChangeArrowheads="1"/>
          </p:cNvSpPr>
          <p:nvPr/>
        </p:nvSpPr>
        <p:spPr bwMode="auto">
          <a:xfrm>
            <a:off x="179512" y="260350"/>
            <a:ext cx="5184775" cy="6408738"/>
          </a:xfrm>
          <a:prstGeom prst="roundRect">
            <a:avLst>
              <a:gd name="adj" fmla="val 16667"/>
            </a:avLst>
          </a:prstGeom>
          <a:solidFill>
            <a:schemeClr val="accent1"/>
          </a:solidFill>
          <a:ln w="9525">
            <a:solidFill>
              <a:schemeClr val="tx1"/>
            </a:solidFill>
            <a:round/>
            <a:headEnd/>
            <a:tailEnd/>
          </a:ln>
        </p:spPr>
        <p:txBody>
          <a:bodyPr wrap="none" anchor="ctr"/>
          <a:lstStyle>
            <a:lvl1pPr>
              <a:defRPr sz="3200">
                <a:solidFill>
                  <a:schemeClr val="tx1"/>
                </a:solidFill>
                <a:latin typeface="Times New Roman" panose="02020603050405020304" pitchFamily="18" charset="0"/>
                <a:ea typeface="Angsana New" panose="02020603050405020304" pitchFamily="18" charset="-34"/>
              </a:defRPr>
            </a:lvl1pPr>
            <a:lvl2pPr marL="742950" indent="-285750">
              <a:defRPr sz="3200">
                <a:solidFill>
                  <a:schemeClr val="tx1"/>
                </a:solidFill>
                <a:latin typeface="Times New Roman" panose="02020603050405020304" pitchFamily="18" charset="0"/>
                <a:ea typeface="Angsana New" panose="02020603050405020304" pitchFamily="18" charset="-34"/>
              </a:defRPr>
            </a:lvl2pPr>
            <a:lvl3pPr marL="1143000" indent="-228600">
              <a:defRPr sz="3200">
                <a:solidFill>
                  <a:schemeClr val="tx1"/>
                </a:solidFill>
                <a:latin typeface="Times New Roman" panose="02020603050405020304" pitchFamily="18" charset="0"/>
                <a:ea typeface="Angsana New" panose="02020603050405020304" pitchFamily="18" charset="-34"/>
              </a:defRPr>
            </a:lvl3pPr>
            <a:lvl4pPr marL="1600200" indent="-228600">
              <a:defRPr sz="3200">
                <a:solidFill>
                  <a:schemeClr val="tx1"/>
                </a:solidFill>
                <a:latin typeface="Times New Roman" panose="02020603050405020304" pitchFamily="18" charset="0"/>
                <a:ea typeface="Angsana New" panose="02020603050405020304" pitchFamily="18" charset="-34"/>
              </a:defRPr>
            </a:lvl4pPr>
            <a:lvl5pPr marL="2057400" indent="-228600">
              <a:defRPr sz="3200">
                <a:solidFill>
                  <a:schemeClr val="tx1"/>
                </a:solidFill>
                <a:latin typeface="Times New Roman" panose="02020603050405020304" pitchFamily="18" charset="0"/>
                <a:ea typeface="Angsana New" panose="02020603050405020304" pitchFamily="18" charset="-34"/>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9pPr>
          </a:lstStyle>
          <a:p>
            <a:pPr algn="ctr"/>
            <a:endParaRPr lang="en-US" altLang="en-US"/>
          </a:p>
        </p:txBody>
      </p:sp>
      <p:sp>
        <p:nvSpPr>
          <p:cNvPr id="32771" name="Rectangle 2">
            <a:extLst>
              <a:ext uri="{FF2B5EF4-FFF2-40B4-BE49-F238E27FC236}">
                <a16:creationId xmlns:a16="http://schemas.microsoft.com/office/drawing/2014/main" id="{DC3EF0D6-D577-4B94-9C0A-75F46F6ADED1}"/>
              </a:ext>
            </a:extLst>
          </p:cNvPr>
          <p:cNvSpPr>
            <a:spLocks noGrp="1" noChangeArrowheads="1"/>
          </p:cNvSpPr>
          <p:nvPr>
            <p:ph type="title"/>
          </p:nvPr>
        </p:nvSpPr>
        <p:spPr>
          <a:xfrm>
            <a:off x="5435600" y="188913"/>
            <a:ext cx="3240088" cy="417512"/>
          </a:xfrm>
        </p:spPr>
        <p:txBody>
          <a:bodyPr>
            <a:normAutofit fontScale="90000"/>
          </a:bodyPr>
          <a:lstStyle/>
          <a:p>
            <a:pPr eaLnBrk="1" fontAlgn="auto" hangingPunct="1">
              <a:spcAft>
                <a:spcPts val="0"/>
              </a:spcAft>
              <a:defRPr/>
            </a:pPr>
            <a:r>
              <a:rPr lang="en-US" sz="2400">
                <a:latin typeface="Times New Roman" pitchFamily="18" charset="0"/>
              </a:rPr>
              <a:t>Festival in Cambodia</a:t>
            </a:r>
            <a:endParaRPr lang="th-TH" sz="2400">
              <a:latin typeface="Times New Roman" pitchFamily="18" charset="0"/>
            </a:endParaRPr>
          </a:p>
        </p:txBody>
      </p:sp>
      <p:sp>
        <p:nvSpPr>
          <p:cNvPr id="40964" name="Rectangle 3">
            <a:extLst>
              <a:ext uri="{FF2B5EF4-FFF2-40B4-BE49-F238E27FC236}">
                <a16:creationId xmlns:a16="http://schemas.microsoft.com/office/drawing/2014/main" id="{A4C4AF8A-7A2C-42A9-8FDA-D22A9E4CCC3C}"/>
              </a:ext>
            </a:extLst>
          </p:cNvPr>
          <p:cNvSpPr>
            <a:spLocks noGrp="1"/>
          </p:cNvSpPr>
          <p:nvPr>
            <p:ph type="body" sz="half" idx="1"/>
          </p:nvPr>
        </p:nvSpPr>
        <p:spPr>
          <a:xfrm>
            <a:off x="457200" y="1052513"/>
            <a:ext cx="4619625" cy="5545137"/>
          </a:xfrm>
        </p:spPr>
        <p:txBody>
          <a:bodyPr/>
          <a:lstStyle/>
          <a:p>
            <a:pPr algn="thaiDist" eaLnBrk="1" hangingPunct="1">
              <a:lnSpc>
                <a:spcPct val="80000"/>
              </a:lnSpc>
            </a:pPr>
            <a:r>
              <a:rPr lang="en-US" altLang="en-US" sz="2000" dirty="0" err="1">
                <a:latin typeface="Times New Roman" panose="02020603050405020304" pitchFamily="18" charset="0"/>
                <a:cs typeface="Cordia New" panose="020B0304020202020204" pitchFamily="34" charset="-34"/>
              </a:rPr>
              <a:t>Pchum</a:t>
            </a:r>
            <a:r>
              <a:rPr lang="en-US" altLang="en-US" sz="2000" dirty="0">
                <a:latin typeface="Times New Roman" panose="02020603050405020304" pitchFamily="18" charset="0"/>
                <a:cs typeface="Cordia New" panose="020B0304020202020204" pitchFamily="34" charset="-34"/>
              </a:rPr>
              <a:t> Ben is a religious ceremony in September  when everyone remember   the spirit of dead relatives.</a:t>
            </a:r>
          </a:p>
          <a:p>
            <a:pPr algn="thaiDist" eaLnBrk="1" hangingPunct="1">
              <a:lnSpc>
                <a:spcPct val="80000"/>
              </a:lnSpc>
            </a:pPr>
            <a:endParaRPr lang="en-US" altLang="en-US" sz="2000" dirty="0">
              <a:latin typeface="Times New Roman" panose="02020603050405020304" pitchFamily="18" charset="0"/>
              <a:cs typeface="Cordia New" panose="020B0304020202020204" pitchFamily="34" charset="-34"/>
            </a:endParaRPr>
          </a:p>
          <a:p>
            <a:pPr algn="thaiDist" eaLnBrk="1" hangingPunct="1">
              <a:lnSpc>
                <a:spcPct val="80000"/>
              </a:lnSpc>
            </a:pPr>
            <a:r>
              <a:rPr lang="en-US" altLang="en-US" sz="2000" dirty="0">
                <a:latin typeface="Times New Roman" panose="02020603050405020304" pitchFamily="18" charset="0"/>
                <a:cs typeface="Cordia New" panose="020B0304020202020204" pitchFamily="34" charset="-34"/>
              </a:rPr>
              <a:t>For fifteen day people in Cambodia villages take turns bringing food to the temple or Pagodas.</a:t>
            </a:r>
          </a:p>
          <a:p>
            <a:pPr algn="thaiDist" eaLnBrk="1" hangingPunct="1">
              <a:lnSpc>
                <a:spcPct val="80000"/>
              </a:lnSpc>
            </a:pPr>
            <a:endParaRPr lang="en-US" altLang="en-US" sz="2000" dirty="0">
              <a:latin typeface="Times New Roman" panose="02020603050405020304" pitchFamily="18" charset="0"/>
              <a:cs typeface="Cordia New" panose="020B0304020202020204" pitchFamily="34" charset="-34"/>
            </a:endParaRPr>
          </a:p>
          <a:p>
            <a:pPr algn="thaiDist" eaLnBrk="1" hangingPunct="1">
              <a:lnSpc>
                <a:spcPct val="80000"/>
              </a:lnSpc>
            </a:pPr>
            <a:r>
              <a:rPr lang="en-US" altLang="en-US" sz="2000" dirty="0">
                <a:latin typeface="Times New Roman" panose="02020603050405020304" pitchFamily="18" charset="0"/>
                <a:cs typeface="Cordia New" panose="020B0304020202020204" pitchFamily="34" charset="-34"/>
              </a:rPr>
              <a:t>On the fifteenth and final day everyone dresses in their finest clothing to travel together to pagodas .Families bring overflowing baskets of flowers and children offer food and present to the monk.</a:t>
            </a:r>
          </a:p>
          <a:p>
            <a:pPr algn="thaiDist" eaLnBrk="1" hangingPunct="1">
              <a:lnSpc>
                <a:spcPct val="80000"/>
              </a:lnSpc>
            </a:pPr>
            <a:endParaRPr lang="en-US" altLang="en-US" sz="2000" dirty="0">
              <a:latin typeface="Times New Roman" panose="02020603050405020304" pitchFamily="18" charset="0"/>
              <a:cs typeface="Cordia New" panose="020B0304020202020204" pitchFamily="34" charset="-34"/>
            </a:endParaRPr>
          </a:p>
          <a:p>
            <a:pPr algn="thaiDist" eaLnBrk="1" hangingPunct="1">
              <a:lnSpc>
                <a:spcPct val="80000"/>
              </a:lnSpc>
            </a:pPr>
            <a:r>
              <a:rPr lang="en-US" altLang="en-US" sz="2000" dirty="0">
                <a:latin typeface="Times New Roman" panose="02020603050405020304" pitchFamily="18" charset="0"/>
                <a:cs typeface="Cordia New" panose="020B0304020202020204" pitchFamily="34" charset="-34"/>
              </a:rPr>
              <a:t>Everyone says prayers to help their ancestors pass on to a better life.</a:t>
            </a:r>
          </a:p>
          <a:p>
            <a:pPr algn="thaiDist" eaLnBrk="1" hangingPunct="1">
              <a:lnSpc>
                <a:spcPct val="80000"/>
              </a:lnSpc>
            </a:pPr>
            <a:endParaRPr lang="th-TH" altLang="en-US" sz="2000" dirty="0">
              <a:latin typeface="Times New Roman" panose="02020603050405020304" pitchFamily="18" charset="0"/>
            </a:endParaRPr>
          </a:p>
          <a:p>
            <a:pPr algn="thaiDist" eaLnBrk="1" hangingPunct="1">
              <a:lnSpc>
                <a:spcPct val="80000"/>
              </a:lnSpc>
            </a:pPr>
            <a:endParaRPr lang="th-TH" altLang="en-US" sz="2000" dirty="0">
              <a:latin typeface="Times New Roman" panose="02020603050405020304" pitchFamily="18" charset="0"/>
            </a:endParaRPr>
          </a:p>
        </p:txBody>
      </p:sp>
      <p:sp>
        <p:nvSpPr>
          <p:cNvPr id="40965" name="Rectangle 5">
            <a:extLst>
              <a:ext uri="{FF2B5EF4-FFF2-40B4-BE49-F238E27FC236}">
                <a16:creationId xmlns:a16="http://schemas.microsoft.com/office/drawing/2014/main" id="{279AB576-9ACF-44E4-8D31-C6F29B0B3248}"/>
              </a:ext>
            </a:extLst>
          </p:cNvPr>
          <p:cNvSpPr>
            <a:spLocks noChangeArrowheads="1"/>
          </p:cNvSpPr>
          <p:nvPr/>
        </p:nvSpPr>
        <p:spPr bwMode="auto">
          <a:xfrm>
            <a:off x="1835150" y="333375"/>
            <a:ext cx="25209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Times New Roman" panose="02020603050405020304" pitchFamily="18" charset="0"/>
                <a:ea typeface="Angsana New" panose="02020603050405020304" pitchFamily="18" charset="-34"/>
              </a:defRPr>
            </a:lvl1pPr>
            <a:lvl2pPr marL="742950" indent="-285750">
              <a:defRPr sz="3200">
                <a:solidFill>
                  <a:schemeClr val="tx1"/>
                </a:solidFill>
                <a:latin typeface="Times New Roman" panose="02020603050405020304" pitchFamily="18" charset="0"/>
                <a:ea typeface="Angsana New" panose="02020603050405020304" pitchFamily="18" charset="-34"/>
              </a:defRPr>
            </a:lvl2pPr>
            <a:lvl3pPr marL="1143000" indent="-228600">
              <a:defRPr sz="3200">
                <a:solidFill>
                  <a:schemeClr val="tx1"/>
                </a:solidFill>
                <a:latin typeface="Times New Roman" panose="02020603050405020304" pitchFamily="18" charset="0"/>
                <a:ea typeface="Angsana New" panose="02020603050405020304" pitchFamily="18" charset="-34"/>
              </a:defRPr>
            </a:lvl3pPr>
            <a:lvl4pPr marL="1600200" indent="-228600">
              <a:defRPr sz="3200">
                <a:solidFill>
                  <a:schemeClr val="tx1"/>
                </a:solidFill>
                <a:latin typeface="Times New Roman" panose="02020603050405020304" pitchFamily="18" charset="0"/>
                <a:ea typeface="Angsana New" panose="02020603050405020304" pitchFamily="18" charset="-34"/>
              </a:defRPr>
            </a:lvl4pPr>
            <a:lvl5pPr marL="2057400" indent="-228600">
              <a:defRPr sz="3200">
                <a:solidFill>
                  <a:schemeClr val="tx1"/>
                </a:solidFill>
                <a:latin typeface="Times New Roman" panose="02020603050405020304" pitchFamily="18" charset="0"/>
                <a:ea typeface="Angsana New" panose="02020603050405020304" pitchFamily="18" charset="-34"/>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9pPr>
          </a:lstStyle>
          <a:p>
            <a:r>
              <a:rPr lang="en-US" altLang="en-US" sz="2000"/>
              <a:t>Pchum Ben Festival </a:t>
            </a:r>
            <a:endParaRPr lang="th-TH" altLang="en-US" sz="2000"/>
          </a:p>
        </p:txBody>
      </p:sp>
      <p:pic>
        <p:nvPicPr>
          <p:cNvPr id="40966" name="Picture 8" descr="!1a103">
            <a:extLst>
              <a:ext uri="{FF2B5EF4-FFF2-40B4-BE49-F238E27FC236}">
                <a16:creationId xmlns:a16="http://schemas.microsoft.com/office/drawing/2014/main" id="{A0272F4E-ECBF-4B76-B7C6-BA2A144859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625" y="765175"/>
            <a:ext cx="1944688"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7" name="Picture 10" descr="cambodia">
            <a:extLst>
              <a:ext uri="{FF2B5EF4-FFF2-40B4-BE49-F238E27FC236}">
                <a16:creationId xmlns:a16="http://schemas.microsoft.com/office/drawing/2014/main" id="{08B21B20-7361-49B4-B2E6-B8B35C9A8F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8850" y="765175"/>
            <a:ext cx="1646238"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8" name="Picture 12" descr="Pchum+Ben+2008+prayer+for+KR+victims+02+(Reuters)">
            <a:extLst>
              <a:ext uri="{FF2B5EF4-FFF2-40B4-BE49-F238E27FC236}">
                <a16:creationId xmlns:a16="http://schemas.microsoft.com/office/drawing/2014/main" id="{BD430367-580D-47AA-A97E-B1C27F7671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8625" y="2492375"/>
            <a:ext cx="3455988"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9" name="Picture 14" descr="pchumben2">
            <a:extLst>
              <a:ext uri="{FF2B5EF4-FFF2-40B4-BE49-F238E27FC236}">
                <a16:creationId xmlns:a16="http://schemas.microsoft.com/office/drawing/2014/main" id="{F28944AB-D98F-4B10-B232-567BE85854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08625" y="4868863"/>
            <a:ext cx="1871663" cy="172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0" name="Picture 16" descr="pchum-ben+(CSH)">
            <a:extLst>
              <a:ext uri="{FF2B5EF4-FFF2-40B4-BE49-F238E27FC236}">
                <a16:creationId xmlns:a16="http://schemas.microsoft.com/office/drawing/2014/main" id="{58C26C09-B92A-441B-BF3A-7553AB17C6A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08850" y="4868863"/>
            <a:ext cx="1655763" cy="172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cover dir="d"/>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5">
            <a:extLst>
              <a:ext uri="{FF2B5EF4-FFF2-40B4-BE49-F238E27FC236}">
                <a16:creationId xmlns:a16="http://schemas.microsoft.com/office/drawing/2014/main" id="{2CB71E96-7986-4973-A33A-DA1D852E867C}"/>
              </a:ext>
            </a:extLst>
          </p:cNvPr>
          <p:cNvSpPr>
            <a:spLocks noChangeArrowheads="1"/>
          </p:cNvSpPr>
          <p:nvPr/>
        </p:nvSpPr>
        <p:spPr bwMode="auto">
          <a:xfrm>
            <a:off x="3635375" y="836613"/>
            <a:ext cx="5257800" cy="5616575"/>
          </a:xfrm>
          <a:prstGeom prst="rect">
            <a:avLst/>
          </a:prstGeom>
          <a:solidFill>
            <a:srgbClr val="FFCCFF"/>
          </a:solidFill>
          <a:ln w="9525">
            <a:solidFill>
              <a:schemeClr val="tx1"/>
            </a:solidFill>
            <a:miter lim="800000"/>
            <a:headEnd/>
            <a:tailEnd/>
          </a:ln>
        </p:spPr>
        <p:txBody>
          <a:bodyPr wrap="none" anchor="ctr"/>
          <a:lstStyle>
            <a:lvl1pPr>
              <a:defRPr sz="3200">
                <a:solidFill>
                  <a:schemeClr val="tx1"/>
                </a:solidFill>
                <a:latin typeface="Times New Roman" panose="02020603050405020304" pitchFamily="18" charset="0"/>
                <a:ea typeface="Angsana New" panose="02020603050405020304" pitchFamily="18" charset="-34"/>
              </a:defRPr>
            </a:lvl1pPr>
            <a:lvl2pPr marL="742950" indent="-285750">
              <a:defRPr sz="3200">
                <a:solidFill>
                  <a:schemeClr val="tx1"/>
                </a:solidFill>
                <a:latin typeface="Times New Roman" panose="02020603050405020304" pitchFamily="18" charset="0"/>
                <a:ea typeface="Angsana New" panose="02020603050405020304" pitchFamily="18" charset="-34"/>
              </a:defRPr>
            </a:lvl2pPr>
            <a:lvl3pPr marL="1143000" indent="-228600">
              <a:defRPr sz="3200">
                <a:solidFill>
                  <a:schemeClr val="tx1"/>
                </a:solidFill>
                <a:latin typeface="Times New Roman" panose="02020603050405020304" pitchFamily="18" charset="0"/>
                <a:ea typeface="Angsana New" panose="02020603050405020304" pitchFamily="18" charset="-34"/>
              </a:defRPr>
            </a:lvl3pPr>
            <a:lvl4pPr marL="1600200" indent="-228600">
              <a:defRPr sz="3200">
                <a:solidFill>
                  <a:schemeClr val="tx1"/>
                </a:solidFill>
                <a:latin typeface="Times New Roman" panose="02020603050405020304" pitchFamily="18" charset="0"/>
                <a:ea typeface="Angsana New" panose="02020603050405020304" pitchFamily="18" charset="-34"/>
              </a:defRPr>
            </a:lvl4pPr>
            <a:lvl5pPr marL="2057400" indent="-228600">
              <a:defRPr sz="3200">
                <a:solidFill>
                  <a:schemeClr val="tx1"/>
                </a:solidFill>
                <a:latin typeface="Times New Roman" panose="02020603050405020304" pitchFamily="18" charset="0"/>
                <a:ea typeface="Angsana New" panose="02020603050405020304" pitchFamily="18" charset="-34"/>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9pPr>
          </a:lstStyle>
          <a:p>
            <a:endParaRPr lang="en-US" altLang="en-US"/>
          </a:p>
        </p:txBody>
      </p:sp>
      <p:sp>
        <p:nvSpPr>
          <p:cNvPr id="33795" name="Rectangle 2">
            <a:extLst>
              <a:ext uri="{FF2B5EF4-FFF2-40B4-BE49-F238E27FC236}">
                <a16:creationId xmlns:a16="http://schemas.microsoft.com/office/drawing/2014/main" id="{5B4786DA-444A-4820-BF8E-D7530652610D}"/>
              </a:ext>
            </a:extLst>
          </p:cNvPr>
          <p:cNvSpPr>
            <a:spLocks noGrp="1" noChangeArrowheads="1"/>
          </p:cNvSpPr>
          <p:nvPr>
            <p:ph type="title"/>
          </p:nvPr>
        </p:nvSpPr>
        <p:spPr>
          <a:xfrm>
            <a:off x="2627313" y="0"/>
            <a:ext cx="3889375" cy="725488"/>
          </a:xfrm>
        </p:spPr>
        <p:txBody>
          <a:bodyPr/>
          <a:lstStyle/>
          <a:p>
            <a:pPr eaLnBrk="1" fontAlgn="auto" hangingPunct="1">
              <a:spcAft>
                <a:spcPts val="0"/>
              </a:spcAft>
              <a:defRPr/>
            </a:pPr>
            <a:r>
              <a:rPr lang="en-US" sz="3200">
                <a:latin typeface="Times New Roman" pitchFamily="18" charset="0"/>
              </a:rPr>
              <a:t>Festival in Cambodia</a:t>
            </a:r>
            <a:endParaRPr lang="th-TH" sz="3200">
              <a:latin typeface="Times New Roman" pitchFamily="18" charset="0"/>
            </a:endParaRPr>
          </a:p>
        </p:txBody>
      </p:sp>
      <p:sp>
        <p:nvSpPr>
          <p:cNvPr id="41988" name="Rectangle 3">
            <a:extLst>
              <a:ext uri="{FF2B5EF4-FFF2-40B4-BE49-F238E27FC236}">
                <a16:creationId xmlns:a16="http://schemas.microsoft.com/office/drawing/2014/main" id="{B08AF297-281D-4B76-9FE5-7C0232FC38EB}"/>
              </a:ext>
            </a:extLst>
          </p:cNvPr>
          <p:cNvSpPr>
            <a:spLocks noGrp="1"/>
          </p:cNvSpPr>
          <p:nvPr>
            <p:ph type="body" sz="half" idx="2"/>
          </p:nvPr>
        </p:nvSpPr>
        <p:spPr>
          <a:xfrm>
            <a:off x="3635375" y="908050"/>
            <a:ext cx="5184775" cy="5616575"/>
          </a:xfrm>
        </p:spPr>
        <p:txBody>
          <a:bodyPr/>
          <a:lstStyle/>
          <a:p>
            <a:pPr algn="thaiDist" eaLnBrk="1" hangingPunct="1">
              <a:lnSpc>
                <a:spcPct val="80000"/>
              </a:lnSpc>
            </a:pPr>
            <a:endParaRPr lang="en-US" altLang="en-US" sz="2300" dirty="0">
              <a:latin typeface="Times New Roman" panose="02020603050405020304" pitchFamily="18" charset="0"/>
              <a:cs typeface="Cordia New" panose="020B0304020202020204" pitchFamily="34" charset="-34"/>
            </a:endParaRPr>
          </a:p>
          <a:p>
            <a:pPr algn="thaiDist" eaLnBrk="1" hangingPunct="1">
              <a:lnSpc>
                <a:spcPct val="80000"/>
              </a:lnSpc>
              <a:buFontTx/>
              <a:buNone/>
            </a:pPr>
            <a:r>
              <a:rPr lang="en-US" altLang="en-US" sz="2300" dirty="0">
                <a:latin typeface="Times New Roman" panose="02020603050405020304" pitchFamily="18" charset="0"/>
                <a:cs typeface="Cordia New" panose="020B0304020202020204" pitchFamily="34" charset="-34"/>
              </a:rPr>
              <a:t>                       Birthday Festival</a:t>
            </a:r>
          </a:p>
          <a:p>
            <a:pPr algn="thaiDist" eaLnBrk="1" hangingPunct="1">
              <a:lnSpc>
                <a:spcPct val="80000"/>
              </a:lnSpc>
            </a:pPr>
            <a:endParaRPr lang="en-US" altLang="en-US" sz="2300" dirty="0">
              <a:latin typeface="Times New Roman" panose="02020603050405020304" pitchFamily="18" charset="0"/>
              <a:cs typeface="Cordia New" panose="020B0304020202020204" pitchFamily="34" charset="-34"/>
            </a:endParaRPr>
          </a:p>
          <a:p>
            <a:pPr algn="thaiDist" eaLnBrk="1" hangingPunct="1">
              <a:lnSpc>
                <a:spcPct val="80000"/>
              </a:lnSpc>
            </a:pPr>
            <a:r>
              <a:rPr lang="en-US" altLang="en-US" sz="2300" dirty="0">
                <a:latin typeface="Times New Roman" panose="02020603050405020304" pitchFamily="18" charset="0"/>
                <a:cs typeface="Cordia New" panose="020B0304020202020204" pitchFamily="34" charset="-34"/>
              </a:rPr>
              <a:t>Birthday’s Cambodian children do not</a:t>
            </a:r>
          </a:p>
          <a:p>
            <a:pPr algn="thaiDist" eaLnBrk="1" hangingPunct="1">
              <a:lnSpc>
                <a:spcPct val="80000"/>
              </a:lnSpc>
              <a:buFontTx/>
              <a:buNone/>
            </a:pPr>
            <a:r>
              <a:rPr lang="en-US" altLang="en-US" sz="2300" dirty="0">
                <a:latin typeface="Times New Roman" panose="02020603050405020304" pitchFamily="18" charset="0"/>
                <a:cs typeface="Cordia New" panose="020B0304020202020204" pitchFamily="34" charset="-34"/>
              </a:rPr>
              <a:t>     Celebrate their birthday and it is not a </a:t>
            </a:r>
          </a:p>
          <a:p>
            <a:pPr algn="thaiDist" eaLnBrk="1" hangingPunct="1">
              <a:lnSpc>
                <a:spcPct val="80000"/>
              </a:lnSpc>
              <a:buFontTx/>
              <a:buNone/>
            </a:pPr>
            <a:r>
              <a:rPr lang="en-US" altLang="en-US" sz="2300" dirty="0">
                <a:latin typeface="Times New Roman" panose="02020603050405020304" pitchFamily="18" charset="0"/>
                <a:cs typeface="Cordia New" panose="020B0304020202020204" pitchFamily="34" charset="-34"/>
              </a:rPr>
              <a:t>    Special day for them. Often their parent just remember what season they were born in but not the exact day so they don’t know for sure.</a:t>
            </a:r>
          </a:p>
          <a:p>
            <a:pPr algn="thaiDist" eaLnBrk="1" hangingPunct="1">
              <a:lnSpc>
                <a:spcPct val="80000"/>
              </a:lnSpc>
            </a:pPr>
            <a:endParaRPr lang="en-US" altLang="en-US" sz="2300" dirty="0">
              <a:latin typeface="Times New Roman" panose="02020603050405020304" pitchFamily="18" charset="0"/>
              <a:cs typeface="Cordia New" panose="020B0304020202020204" pitchFamily="34" charset="-34"/>
            </a:endParaRPr>
          </a:p>
          <a:p>
            <a:pPr algn="thaiDist" eaLnBrk="1" hangingPunct="1">
              <a:lnSpc>
                <a:spcPct val="80000"/>
              </a:lnSpc>
            </a:pPr>
            <a:r>
              <a:rPr lang="en-US" altLang="en-US" sz="2300" dirty="0">
                <a:latin typeface="Times New Roman" panose="02020603050405020304" pitchFamily="18" charset="0"/>
                <a:cs typeface="Cordia New" panose="020B0304020202020204" pitchFamily="34" charset="-34"/>
              </a:rPr>
              <a:t>However, all Cambodian know which year they were born and what it means in born and what it means in the Chinese animal calendars. Do you know which year were you born in and which characteristics.</a:t>
            </a:r>
          </a:p>
          <a:p>
            <a:pPr algn="thaiDist" eaLnBrk="1" hangingPunct="1">
              <a:lnSpc>
                <a:spcPct val="80000"/>
              </a:lnSpc>
            </a:pPr>
            <a:r>
              <a:rPr lang="en-US" altLang="en-US" sz="2300" dirty="0">
                <a:latin typeface="Times New Roman" panose="02020603050405020304" pitchFamily="18" charset="0"/>
                <a:cs typeface="Cordia New" panose="020B0304020202020204" pitchFamily="34" charset="-34"/>
              </a:rPr>
              <a:t>But nowadays, we change. </a:t>
            </a:r>
          </a:p>
          <a:p>
            <a:pPr algn="just" eaLnBrk="1" hangingPunct="1">
              <a:lnSpc>
                <a:spcPct val="80000"/>
              </a:lnSpc>
            </a:pPr>
            <a:endParaRPr lang="en-US" altLang="en-US" sz="2300" dirty="0">
              <a:latin typeface="Times New Roman" panose="02020603050405020304" pitchFamily="18" charset="0"/>
              <a:cs typeface="Cordia New" panose="020B0304020202020204" pitchFamily="34" charset="-34"/>
            </a:endParaRPr>
          </a:p>
        </p:txBody>
      </p:sp>
      <p:pic>
        <p:nvPicPr>
          <p:cNvPr id="41989" name="Picture 7" descr="10">
            <a:extLst>
              <a:ext uri="{FF2B5EF4-FFF2-40B4-BE49-F238E27FC236}">
                <a16:creationId xmlns:a16="http://schemas.microsoft.com/office/drawing/2014/main" id="{0A6340F5-A718-413E-ADDE-3A1E83AB21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836613"/>
            <a:ext cx="3168650" cy="207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0" name="Picture 9" descr="img_4861b">
            <a:extLst>
              <a:ext uri="{FF2B5EF4-FFF2-40B4-BE49-F238E27FC236}">
                <a16:creationId xmlns:a16="http://schemas.microsoft.com/office/drawing/2014/main" id="{C49A031E-7DDE-4DB1-A04A-F946BD168D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4365625"/>
            <a:ext cx="3095625" cy="218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1" name="Picture 11" descr="MM-happy-birthday-700180">
            <a:extLst>
              <a:ext uri="{FF2B5EF4-FFF2-40B4-BE49-F238E27FC236}">
                <a16:creationId xmlns:a16="http://schemas.microsoft.com/office/drawing/2014/main" id="{400E59EE-A84F-402D-8115-4F34B7DD2D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2924175"/>
            <a:ext cx="1512888"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2" name="Picture 13" descr="20070728-Happy%20Birthday">
            <a:extLst>
              <a:ext uri="{FF2B5EF4-FFF2-40B4-BE49-F238E27FC236}">
                <a16:creationId xmlns:a16="http://schemas.microsoft.com/office/drawing/2014/main" id="{B077C942-31F1-496C-96FC-9DF312D2F23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92275" y="2924175"/>
            <a:ext cx="1727200"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cover dir="d"/>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AutoShape 5">
            <a:extLst>
              <a:ext uri="{FF2B5EF4-FFF2-40B4-BE49-F238E27FC236}">
                <a16:creationId xmlns:a16="http://schemas.microsoft.com/office/drawing/2014/main" id="{8FD98127-F7B2-4AC4-989D-AC67C6668BA8}"/>
              </a:ext>
            </a:extLst>
          </p:cNvPr>
          <p:cNvSpPr>
            <a:spLocks noChangeArrowheads="1"/>
          </p:cNvSpPr>
          <p:nvPr/>
        </p:nvSpPr>
        <p:spPr bwMode="auto">
          <a:xfrm>
            <a:off x="250825" y="476250"/>
            <a:ext cx="5473700" cy="6192838"/>
          </a:xfrm>
          <a:prstGeom prst="roundRect">
            <a:avLst>
              <a:gd name="adj" fmla="val 16667"/>
            </a:avLst>
          </a:prstGeom>
          <a:solidFill>
            <a:srgbClr val="FFCCFF"/>
          </a:solidFill>
          <a:ln w="9525">
            <a:solidFill>
              <a:schemeClr val="tx1"/>
            </a:solidFill>
            <a:round/>
            <a:headEnd/>
            <a:tailEnd/>
          </a:ln>
        </p:spPr>
        <p:txBody>
          <a:bodyPr wrap="none" anchor="ctr"/>
          <a:lstStyle>
            <a:lvl1pPr>
              <a:defRPr sz="3200">
                <a:solidFill>
                  <a:schemeClr val="tx1"/>
                </a:solidFill>
                <a:latin typeface="Times New Roman" panose="02020603050405020304" pitchFamily="18" charset="0"/>
                <a:ea typeface="Angsana New" panose="02020603050405020304" pitchFamily="18" charset="-34"/>
              </a:defRPr>
            </a:lvl1pPr>
            <a:lvl2pPr marL="742950" indent="-285750">
              <a:defRPr sz="3200">
                <a:solidFill>
                  <a:schemeClr val="tx1"/>
                </a:solidFill>
                <a:latin typeface="Times New Roman" panose="02020603050405020304" pitchFamily="18" charset="0"/>
                <a:ea typeface="Angsana New" panose="02020603050405020304" pitchFamily="18" charset="-34"/>
              </a:defRPr>
            </a:lvl2pPr>
            <a:lvl3pPr marL="1143000" indent="-228600">
              <a:defRPr sz="3200">
                <a:solidFill>
                  <a:schemeClr val="tx1"/>
                </a:solidFill>
                <a:latin typeface="Times New Roman" panose="02020603050405020304" pitchFamily="18" charset="0"/>
                <a:ea typeface="Angsana New" panose="02020603050405020304" pitchFamily="18" charset="-34"/>
              </a:defRPr>
            </a:lvl3pPr>
            <a:lvl4pPr marL="1600200" indent="-228600">
              <a:defRPr sz="3200">
                <a:solidFill>
                  <a:schemeClr val="tx1"/>
                </a:solidFill>
                <a:latin typeface="Times New Roman" panose="02020603050405020304" pitchFamily="18" charset="0"/>
                <a:ea typeface="Angsana New" panose="02020603050405020304" pitchFamily="18" charset="-34"/>
              </a:defRPr>
            </a:lvl4pPr>
            <a:lvl5pPr marL="2057400" indent="-228600">
              <a:defRPr sz="3200">
                <a:solidFill>
                  <a:schemeClr val="tx1"/>
                </a:solidFill>
                <a:latin typeface="Times New Roman" panose="02020603050405020304" pitchFamily="18" charset="0"/>
                <a:ea typeface="Angsana New" panose="02020603050405020304" pitchFamily="18" charset="-34"/>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9pPr>
          </a:lstStyle>
          <a:p>
            <a:endParaRPr lang="en-US" altLang="en-US"/>
          </a:p>
        </p:txBody>
      </p:sp>
      <p:sp>
        <p:nvSpPr>
          <p:cNvPr id="34820" name="Rectangle 3">
            <a:extLst>
              <a:ext uri="{FF2B5EF4-FFF2-40B4-BE49-F238E27FC236}">
                <a16:creationId xmlns:a16="http://schemas.microsoft.com/office/drawing/2014/main" id="{0A3717C8-854E-4393-B994-B8812D8A5DE7}"/>
              </a:ext>
            </a:extLst>
          </p:cNvPr>
          <p:cNvSpPr>
            <a:spLocks noGrp="1" noChangeArrowheads="1"/>
          </p:cNvSpPr>
          <p:nvPr>
            <p:ph sz="half" idx="1"/>
          </p:nvPr>
        </p:nvSpPr>
        <p:spPr>
          <a:xfrm>
            <a:off x="431391" y="1979793"/>
            <a:ext cx="5004705" cy="3600053"/>
          </a:xfrm>
        </p:spPr>
        <p:txBody>
          <a:bodyPr>
            <a:normAutofit/>
          </a:bodyPr>
          <a:lstStyle/>
          <a:p>
            <a:pPr marL="365760" indent="-256032" algn="thaiDist" eaLnBrk="1" fontAlgn="auto" hangingPunct="1">
              <a:lnSpc>
                <a:spcPct val="90000"/>
              </a:lnSpc>
              <a:spcAft>
                <a:spcPts val="0"/>
              </a:spcAft>
              <a:buFont typeface="Wingdings 3"/>
              <a:buChar char=""/>
              <a:defRPr/>
            </a:pPr>
            <a:r>
              <a:rPr lang="en-US" sz="4000" dirty="0">
                <a:solidFill>
                  <a:schemeClr val="bg1">
                    <a:lumMod val="95000"/>
                    <a:lumOff val="5000"/>
                  </a:schemeClr>
                </a:solidFill>
                <a:latin typeface="Times New Roman" pitchFamily="18" charset="0"/>
              </a:rPr>
              <a:t>Weddings are the most important social events in the lives of young people. </a:t>
            </a:r>
            <a:endParaRPr lang="en-US" sz="4000" dirty="0">
              <a:latin typeface="Times New Roman" pitchFamily="18" charset="0"/>
            </a:endParaRPr>
          </a:p>
        </p:txBody>
      </p:sp>
      <p:sp>
        <p:nvSpPr>
          <p:cNvPr id="34819" name="Rectangle 2">
            <a:extLst>
              <a:ext uri="{FF2B5EF4-FFF2-40B4-BE49-F238E27FC236}">
                <a16:creationId xmlns:a16="http://schemas.microsoft.com/office/drawing/2014/main" id="{697E93E5-5B1A-4AAD-B7F6-AD593F29877B}"/>
              </a:ext>
            </a:extLst>
          </p:cNvPr>
          <p:cNvSpPr>
            <a:spLocks noGrp="1" noChangeArrowheads="1"/>
          </p:cNvSpPr>
          <p:nvPr>
            <p:ph type="title"/>
          </p:nvPr>
        </p:nvSpPr>
        <p:spPr>
          <a:xfrm>
            <a:off x="4429125" y="0"/>
            <a:ext cx="4714875" cy="633413"/>
          </a:xfrm>
        </p:spPr>
        <p:txBody>
          <a:bodyPr/>
          <a:lstStyle/>
          <a:p>
            <a:pPr eaLnBrk="1" fontAlgn="auto" hangingPunct="1">
              <a:spcAft>
                <a:spcPts val="0"/>
              </a:spcAft>
              <a:defRPr/>
            </a:pPr>
            <a:r>
              <a:rPr lang="en-US" sz="3200">
                <a:latin typeface="Times New Roman" pitchFamily="18" charset="0"/>
              </a:rPr>
              <a:t>Festival in Cambodia</a:t>
            </a:r>
            <a:endParaRPr lang="th-TH" sz="3200">
              <a:latin typeface="Times New Roman" pitchFamily="18" charset="0"/>
            </a:endParaRPr>
          </a:p>
        </p:txBody>
      </p:sp>
      <p:pic>
        <p:nvPicPr>
          <p:cNvPr id="43013" name="Picture 7" descr="d1">
            <a:extLst>
              <a:ext uri="{FF2B5EF4-FFF2-40B4-BE49-F238E27FC236}">
                <a16:creationId xmlns:a16="http://schemas.microsoft.com/office/drawing/2014/main" id="{4199428C-29FD-4500-8461-7478F75046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836613"/>
            <a:ext cx="1657350" cy="1198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4" name="Picture 9" descr="wedding_party">
            <a:extLst>
              <a:ext uri="{FF2B5EF4-FFF2-40B4-BE49-F238E27FC236}">
                <a16:creationId xmlns:a16="http://schemas.microsoft.com/office/drawing/2014/main" id="{B75E5E7C-074F-43FB-8E1F-CEC5956D3F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1989138"/>
            <a:ext cx="309721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5" name="Picture 11" descr="wed21232746359">
            <a:extLst>
              <a:ext uri="{FF2B5EF4-FFF2-40B4-BE49-F238E27FC236}">
                <a16:creationId xmlns:a16="http://schemas.microsoft.com/office/drawing/2014/main" id="{97183B19-7C54-425C-94C7-A510F778FA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51725" y="836613"/>
            <a:ext cx="151765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6" name="Picture 15" descr="wed31232746449">
            <a:extLst>
              <a:ext uri="{FF2B5EF4-FFF2-40B4-BE49-F238E27FC236}">
                <a16:creationId xmlns:a16="http://schemas.microsoft.com/office/drawing/2014/main" id="{E9C45FF4-D456-443C-9643-ADE62C21879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7400" y="4868863"/>
            <a:ext cx="1657350" cy="172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7" name="Picture 17" descr="365806079_eb74d31655">
            <a:extLst>
              <a:ext uri="{FF2B5EF4-FFF2-40B4-BE49-F238E27FC236}">
                <a16:creationId xmlns:a16="http://schemas.microsoft.com/office/drawing/2014/main" id="{415603FD-1583-406D-9803-4223B519989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88238" y="4868863"/>
            <a:ext cx="1476375" cy="172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cover dir="d"/>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AutoShape 9">
            <a:extLst>
              <a:ext uri="{FF2B5EF4-FFF2-40B4-BE49-F238E27FC236}">
                <a16:creationId xmlns:a16="http://schemas.microsoft.com/office/drawing/2014/main" id="{1A78F79F-127E-47D7-966A-6136AF747C40}"/>
              </a:ext>
            </a:extLst>
          </p:cNvPr>
          <p:cNvSpPr>
            <a:spLocks noChangeArrowheads="1"/>
          </p:cNvSpPr>
          <p:nvPr/>
        </p:nvSpPr>
        <p:spPr bwMode="auto">
          <a:xfrm>
            <a:off x="3419475" y="404813"/>
            <a:ext cx="5545138" cy="6264547"/>
          </a:xfrm>
          <a:prstGeom prst="roundRect">
            <a:avLst>
              <a:gd name="adj" fmla="val 16667"/>
            </a:avLst>
          </a:prstGeom>
          <a:solidFill>
            <a:schemeClr val="accent1"/>
          </a:solidFill>
          <a:ln w="9525">
            <a:solidFill>
              <a:schemeClr val="tx1"/>
            </a:solidFill>
            <a:round/>
            <a:headEnd/>
            <a:tailEnd/>
          </a:ln>
        </p:spPr>
        <p:txBody>
          <a:bodyPr wrap="none" anchor="ctr"/>
          <a:lstStyle>
            <a:lvl1pPr>
              <a:defRPr sz="3200">
                <a:solidFill>
                  <a:schemeClr val="tx1"/>
                </a:solidFill>
                <a:latin typeface="Times New Roman" panose="02020603050405020304" pitchFamily="18" charset="0"/>
                <a:ea typeface="Angsana New" panose="02020603050405020304" pitchFamily="18" charset="-34"/>
              </a:defRPr>
            </a:lvl1pPr>
            <a:lvl2pPr marL="742950" indent="-285750">
              <a:defRPr sz="3200">
                <a:solidFill>
                  <a:schemeClr val="tx1"/>
                </a:solidFill>
                <a:latin typeface="Times New Roman" panose="02020603050405020304" pitchFamily="18" charset="0"/>
                <a:ea typeface="Angsana New" panose="02020603050405020304" pitchFamily="18" charset="-34"/>
              </a:defRPr>
            </a:lvl2pPr>
            <a:lvl3pPr marL="1143000" indent="-228600">
              <a:defRPr sz="3200">
                <a:solidFill>
                  <a:schemeClr val="tx1"/>
                </a:solidFill>
                <a:latin typeface="Times New Roman" panose="02020603050405020304" pitchFamily="18" charset="0"/>
                <a:ea typeface="Angsana New" panose="02020603050405020304" pitchFamily="18" charset="-34"/>
              </a:defRPr>
            </a:lvl3pPr>
            <a:lvl4pPr marL="1600200" indent="-228600">
              <a:defRPr sz="3200">
                <a:solidFill>
                  <a:schemeClr val="tx1"/>
                </a:solidFill>
                <a:latin typeface="Times New Roman" panose="02020603050405020304" pitchFamily="18" charset="0"/>
                <a:ea typeface="Angsana New" panose="02020603050405020304" pitchFamily="18" charset="-34"/>
              </a:defRPr>
            </a:lvl4pPr>
            <a:lvl5pPr marL="2057400" indent="-228600">
              <a:defRPr sz="3200">
                <a:solidFill>
                  <a:schemeClr val="tx1"/>
                </a:solidFill>
                <a:latin typeface="Times New Roman" panose="02020603050405020304" pitchFamily="18" charset="0"/>
                <a:ea typeface="Angsana New" panose="02020603050405020304" pitchFamily="18" charset="-34"/>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9pPr>
          </a:lstStyle>
          <a:p>
            <a:endParaRPr lang="en-US" altLang="en-US"/>
          </a:p>
        </p:txBody>
      </p:sp>
      <p:sp>
        <p:nvSpPr>
          <p:cNvPr id="35843" name="Rectangle 2">
            <a:extLst>
              <a:ext uri="{FF2B5EF4-FFF2-40B4-BE49-F238E27FC236}">
                <a16:creationId xmlns:a16="http://schemas.microsoft.com/office/drawing/2014/main" id="{AD6C99BC-B3B0-403A-B5FA-E7B69AE1E584}"/>
              </a:ext>
            </a:extLst>
          </p:cNvPr>
          <p:cNvSpPr>
            <a:spLocks noGrp="1" noChangeArrowheads="1"/>
          </p:cNvSpPr>
          <p:nvPr>
            <p:ph type="title"/>
          </p:nvPr>
        </p:nvSpPr>
        <p:spPr>
          <a:xfrm>
            <a:off x="248828" y="188913"/>
            <a:ext cx="3024187" cy="576262"/>
          </a:xfrm>
        </p:spPr>
        <p:txBody>
          <a:bodyPr>
            <a:normAutofit/>
          </a:bodyPr>
          <a:lstStyle/>
          <a:p>
            <a:pPr eaLnBrk="1" fontAlgn="auto" hangingPunct="1">
              <a:spcAft>
                <a:spcPts val="0"/>
              </a:spcAft>
              <a:defRPr/>
            </a:pPr>
            <a:r>
              <a:rPr lang="en-US" sz="2800" dirty="0">
                <a:latin typeface="Times New Roman" pitchFamily="18" charset="0"/>
              </a:rPr>
              <a:t>Cambodian Food</a:t>
            </a:r>
            <a:endParaRPr lang="th-TH" sz="2800" dirty="0">
              <a:latin typeface="Times New Roman" pitchFamily="18" charset="0"/>
            </a:endParaRPr>
          </a:p>
        </p:txBody>
      </p:sp>
      <p:sp>
        <p:nvSpPr>
          <p:cNvPr id="44036" name="Rectangle 5">
            <a:extLst>
              <a:ext uri="{FF2B5EF4-FFF2-40B4-BE49-F238E27FC236}">
                <a16:creationId xmlns:a16="http://schemas.microsoft.com/office/drawing/2014/main" id="{1E37451F-3E25-4F63-ABDE-A32E985C9F27}"/>
              </a:ext>
            </a:extLst>
          </p:cNvPr>
          <p:cNvSpPr>
            <a:spLocks noGrp="1"/>
          </p:cNvSpPr>
          <p:nvPr>
            <p:ph type="body" sz="half" idx="2"/>
          </p:nvPr>
        </p:nvSpPr>
        <p:spPr>
          <a:xfrm>
            <a:off x="3419475" y="765175"/>
            <a:ext cx="5267325" cy="5360988"/>
          </a:xfrm>
        </p:spPr>
        <p:txBody>
          <a:bodyPr/>
          <a:lstStyle/>
          <a:p>
            <a:pPr algn="ctr" eaLnBrk="1" hangingPunct="1">
              <a:buFontTx/>
              <a:buNone/>
            </a:pPr>
            <a:r>
              <a:rPr lang="en-US" altLang="en-US" sz="2400" b="1" dirty="0">
                <a:latin typeface="Times New Roman" panose="02020603050405020304" pitchFamily="18" charset="0"/>
                <a:cs typeface="Cordia New" panose="020B0304020202020204" pitchFamily="34" charset="-34"/>
              </a:rPr>
              <a:t>Khmer Food</a:t>
            </a:r>
            <a:r>
              <a:rPr lang="en-US" altLang="en-US" sz="2800" b="1" dirty="0">
                <a:cs typeface="Cordia New" panose="020B0304020202020204" pitchFamily="34" charset="-34"/>
              </a:rPr>
              <a:t> </a:t>
            </a:r>
          </a:p>
          <a:p>
            <a:pPr algn="thaiDist" eaLnBrk="1" hangingPunct="1"/>
            <a:r>
              <a:rPr lang="en-US" altLang="en-US" sz="2000" b="1" dirty="0" err="1">
                <a:latin typeface="Times New Roman" panose="02020603050405020304" pitchFamily="18" charset="0"/>
                <a:cs typeface="Cordia New" panose="020B0304020202020204" pitchFamily="34" charset="-34"/>
              </a:rPr>
              <a:t>Samlor</a:t>
            </a:r>
            <a:r>
              <a:rPr lang="en-US" altLang="en-US" sz="2000" b="1" dirty="0">
                <a:latin typeface="Times New Roman" panose="02020603050405020304" pitchFamily="18" charset="0"/>
                <a:cs typeface="Cordia New" panose="020B0304020202020204" pitchFamily="34" charset="-34"/>
              </a:rPr>
              <a:t> </a:t>
            </a:r>
            <a:r>
              <a:rPr lang="en-US" altLang="en-US" sz="2000" b="1" dirty="0" err="1">
                <a:latin typeface="Times New Roman" panose="02020603050405020304" pitchFamily="18" charset="0"/>
                <a:cs typeface="Cordia New" panose="020B0304020202020204" pitchFamily="34" charset="-34"/>
              </a:rPr>
              <a:t>Kako</a:t>
            </a:r>
            <a:r>
              <a:rPr lang="en-US" altLang="en-US" sz="2000" b="1" dirty="0">
                <a:latin typeface="Times New Roman" panose="02020603050405020304" pitchFamily="18" charset="0"/>
                <a:cs typeface="Cordia New" panose="020B0304020202020204" pitchFamily="34" charset="-34"/>
              </a:rPr>
              <a:t>:</a:t>
            </a:r>
            <a:r>
              <a:rPr lang="en-US" altLang="en-US" sz="2000" dirty="0">
                <a:latin typeface="Times New Roman" panose="02020603050405020304" pitchFamily="18" charset="0"/>
                <a:cs typeface="Cordia New" panose="020B0304020202020204" pitchFamily="34" charset="-34"/>
              </a:rPr>
              <a:t> is one of Cambodian national dishes. It uses an incredible range of ingredients to achieve its complex range of flavors, including the famous prahok </a:t>
            </a:r>
          </a:p>
          <a:p>
            <a:pPr algn="thaiDist" eaLnBrk="1" hangingPunct="1"/>
            <a:endParaRPr lang="en-US" altLang="en-US" sz="2000" dirty="0">
              <a:latin typeface="Times New Roman" panose="02020603050405020304" pitchFamily="18" charset="0"/>
              <a:cs typeface="Cordia New" panose="020B0304020202020204" pitchFamily="34" charset="-34"/>
            </a:endParaRPr>
          </a:p>
          <a:p>
            <a:pPr algn="thaiDist" eaLnBrk="1" hangingPunct="1"/>
            <a:r>
              <a:rPr lang="nn-NO" altLang="en-US" sz="2000" b="1" dirty="0">
                <a:latin typeface="Times New Roman" panose="02020603050405020304" pitchFamily="18" charset="0"/>
                <a:cs typeface="Cordia New" panose="020B0304020202020204" pitchFamily="34" charset="-34"/>
              </a:rPr>
              <a:t>Hamok Trei or Amok Trei </a:t>
            </a:r>
            <a:r>
              <a:rPr lang="en-US" sz="2000" dirty="0">
                <a:solidFill>
                  <a:srgbClr val="212529"/>
                </a:solidFill>
                <a:latin typeface="-apple-system"/>
              </a:rPr>
              <a:t>Fish </a:t>
            </a:r>
            <a:r>
              <a:rPr lang="en-US" sz="2000" dirty="0" err="1">
                <a:solidFill>
                  <a:srgbClr val="212529"/>
                </a:solidFill>
                <a:latin typeface="-apple-system"/>
              </a:rPr>
              <a:t>Hamok</a:t>
            </a:r>
            <a:r>
              <a:rPr lang="en-US" sz="2000" dirty="0">
                <a:solidFill>
                  <a:srgbClr val="212529"/>
                </a:solidFill>
                <a:latin typeface="-apple-system"/>
              </a:rPr>
              <a:t>, also known as </a:t>
            </a:r>
            <a:r>
              <a:rPr lang="en-US" sz="2000" dirty="0" err="1">
                <a:solidFill>
                  <a:srgbClr val="212529"/>
                </a:solidFill>
                <a:latin typeface="-apple-system"/>
              </a:rPr>
              <a:t>Hamok</a:t>
            </a:r>
            <a:r>
              <a:rPr lang="en-US" sz="2000" dirty="0">
                <a:solidFill>
                  <a:srgbClr val="212529"/>
                </a:solidFill>
                <a:latin typeface="-apple-system"/>
              </a:rPr>
              <a:t> </a:t>
            </a:r>
            <a:r>
              <a:rPr lang="en-US" sz="2000" dirty="0" err="1">
                <a:solidFill>
                  <a:srgbClr val="212529"/>
                </a:solidFill>
                <a:latin typeface="-apple-system"/>
              </a:rPr>
              <a:t>Trei</a:t>
            </a:r>
            <a:r>
              <a:rPr lang="en-US" sz="2000" dirty="0">
                <a:solidFill>
                  <a:srgbClr val="212529"/>
                </a:solidFill>
                <a:latin typeface="-apple-system"/>
              </a:rPr>
              <a:t>, is a staple of Cambodian cuisine and a must-try for visitors worldwide hoping to gain a deeper understanding of the nation and its people. </a:t>
            </a:r>
          </a:p>
          <a:p>
            <a:pPr algn="thaiDist" eaLnBrk="1" hangingPunct="1"/>
            <a:r>
              <a:rPr lang="en-US" altLang="en-US" sz="2000" b="1" dirty="0">
                <a:latin typeface="Times New Roman" panose="02020603050405020304" pitchFamily="18" charset="0"/>
                <a:cs typeface="Cordia New" panose="020B0304020202020204" pitchFamily="34" charset="-34"/>
              </a:rPr>
              <a:t>Num </a:t>
            </a:r>
            <a:r>
              <a:rPr lang="en-US" altLang="en-US" sz="2000" b="1" dirty="0" err="1">
                <a:latin typeface="Times New Roman" panose="02020603050405020304" pitchFamily="18" charset="0"/>
                <a:cs typeface="Cordia New" panose="020B0304020202020204" pitchFamily="34" charset="-34"/>
              </a:rPr>
              <a:t>Ansorm</a:t>
            </a:r>
            <a:r>
              <a:rPr lang="en-US" altLang="en-US" sz="2000" b="1" dirty="0">
                <a:latin typeface="Times New Roman" panose="02020603050405020304" pitchFamily="18" charset="0"/>
                <a:cs typeface="Cordia New" panose="020B0304020202020204" pitchFamily="34" charset="-34"/>
              </a:rPr>
              <a:t> </a:t>
            </a:r>
            <a:r>
              <a:rPr lang="en-US" sz="2000" dirty="0">
                <a:solidFill>
                  <a:srgbClr val="212529"/>
                </a:solidFill>
                <a:latin typeface="-apple-system"/>
              </a:rPr>
              <a:t>cakes are made of sticky rice packed with freshly leaves (normally banana leaves), cylindrical shape, cooked by steam or grill.</a:t>
            </a:r>
            <a:endParaRPr lang="en-US" altLang="en-US" sz="2000" dirty="0">
              <a:latin typeface="Times New Roman" panose="02020603050405020304" pitchFamily="18" charset="0"/>
              <a:cs typeface="Cordia New" panose="020B0304020202020204" pitchFamily="34" charset="-34"/>
            </a:endParaRPr>
          </a:p>
          <a:p>
            <a:pPr algn="thaiDist" eaLnBrk="1" hangingPunct="1">
              <a:buFontTx/>
              <a:buNone/>
            </a:pPr>
            <a:endParaRPr lang="th-TH" altLang="en-US" sz="2000" dirty="0">
              <a:latin typeface="Times New Roman" panose="02020603050405020304" pitchFamily="18" charset="0"/>
            </a:endParaRPr>
          </a:p>
        </p:txBody>
      </p:sp>
      <p:pic>
        <p:nvPicPr>
          <p:cNvPr id="44037" name="Picture 8" descr="chanbo_587273192">
            <a:extLst>
              <a:ext uri="{FF2B5EF4-FFF2-40B4-BE49-F238E27FC236}">
                <a16:creationId xmlns:a16="http://schemas.microsoft.com/office/drawing/2014/main" id="{21284E8E-9FFE-4340-86F4-21A5D7985E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587" y="895830"/>
            <a:ext cx="2741836" cy="162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B07AF851-FC6A-4999-8317-52FC1D6D60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003" y="2582533"/>
            <a:ext cx="2743419" cy="1828945"/>
          </a:xfrm>
          <a:prstGeom prst="rect">
            <a:avLst/>
          </a:prstGeom>
        </p:spPr>
      </p:pic>
      <p:pic>
        <p:nvPicPr>
          <p:cNvPr id="5" name="Picture 4">
            <a:extLst>
              <a:ext uri="{FF2B5EF4-FFF2-40B4-BE49-F238E27FC236}">
                <a16:creationId xmlns:a16="http://schemas.microsoft.com/office/drawing/2014/main" id="{FC6C1247-4DC6-4696-A851-4C43FBF447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0004" y="4509120"/>
            <a:ext cx="2741836" cy="1883743"/>
          </a:xfrm>
          <a:prstGeom prst="rect">
            <a:avLst/>
          </a:prstGeom>
        </p:spPr>
      </p:pic>
    </p:spTree>
  </p:cSld>
  <p:clrMapOvr>
    <a:masterClrMapping/>
  </p:clrMapOvr>
  <p:transition>
    <p:cover dir="d"/>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
            <a:extLst>
              <a:ext uri="{FF2B5EF4-FFF2-40B4-BE49-F238E27FC236}">
                <a16:creationId xmlns:a16="http://schemas.microsoft.com/office/drawing/2014/main" id="{6846BEAE-F11E-4103-A9E4-4815407C6F54}"/>
              </a:ext>
            </a:extLst>
          </p:cNvPr>
          <p:cNvSpPr>
            <a:spLocks noGrp="1" noChangeArrowheads="1"/>
          </p:cNvSpPr>
          <p:nvPr>
            <p:ph type="title"/>
          </p:nvPr>
        </p:nvSpPr>
        <p:spPr>
          <a:xfrm>
            <a:off x="1331913" y="188913"/>
            <a:ext cx="6119812" cy="576262"/>
          </a:xfrm>
        </p:spPr>
        <p:txBody>
          <a:bodyPr>
            <a:normAutofit fontScale="90000"/>
          </a:bodyPr>
          <a:lstStyle/>
          <a:p>
            <a:pPr eaLnBrk="1" fontAlgn="auto" hangingPunct="1">
              <a:spcAft>
                <a:spcPts val="0"/>
              </a:spcAft>
              <a:defRPr/>
            </a:pPr>
            <a:r>
              <a:rPr lang="en-US" sz="3200">
                <a:latin typeface="Times New Roman" pitchFamily="18" charset="0"/>
              </a:rPr>
              <a:t>Cambodia tourist attractions</a:t>
            </a:r>
            <a:endParaRPr lang="th-TH" sz="3200">
              <a:latin typeface="Times New Roman" pitchFamily="18" charset="0"/>
            </a:endParaRPr>
          </a:p>
        </p:txBody>
      </p:sp>
      <p:sp>
        <p:nvSpPr>
          <p:cNvPr id="49155" name="Rectangle 21">
            <a:extLst>
              <a:ext uri="{FF2B5EF4-FFF2-40B4-BE49-F238E27FC236}">
                <a16:creationId xmlns:a16="http://schemas.microsoft.com/office/drawing/2014/main" id="{A1CE4547-ECA7-43E5-900B-C6A79130BB82}"/>
              </a:ext>
            </a:extLst>
          </p:cNvPr>
          <p:cNvSpPr>
            <a:spLocks noGrp="1"/>
          </p:cNvSpPr>
          <p:nvPr>
            <p:ph sz="quarter" idx="1"/>
          </p:nvPr>
        </p:nvSpPr>
        <p:spPr>
          <a:xfrm>
            <a:off x="457200" y="981075"/>
            <a:ext cx="4038600" cy="2805113"/>
          </a:xfrm>
        </p:spPr>
        <p:txBody>
          <a:bodyPr/>
          <a:lstStyle/>
          <a:p>
            <a:pPr eaLnBrk="1" hangingPunct="1"/>
            <a:endParaRPr lang="en-US" altLang="en-US" sz="2400">
              <a:cs typeface="Cordia New" panose="020B0304020202020204" pitchFamily="34" charset="-34"/>
            </a:endParaRPr>
          </a:p>
        </p:txBody>
      </p:sp>
      <p:sp>
        <p:nvSpPr>
          <p:cNvPr id="49156" name="Rectangle 22">
            <a:extLst>
              <a:ext uri="{FF2B5EF4-FFF2-40B4-BE49-F238E27FC236}">
                <a16:creationId xmlns:a16="http://schemas.microsoft.com/office/drawing/2014/main" id="{7D8A5761-B9C5-48FF-87EC-9AF408BAE2A8}"/>
              </a:ext>
            </a:extLst>
          </p:cNvPr>
          <p:cNvSpPr>
            <a:spLocks noGrp="1"/>
          </p:cNvSpPr>
          <p:nvPr>
            <p:ph sz="quarter" idx="2"/>
          </p:nvPr>
        </p:nvSpPr>
        <p:spPr>
          <a:xfrm>
            <a:off x="457200" y="2420938"/>
            <a:ext cx="4186238" cy="4032250"/>
          </a:xfrm>
        </p:spPr>
        <p:txBody>
          <a:bodyPr/>
          <a:lstStyle/>
          <a:p>
            <a:pPr eaLnBrk="1" hangingPunct="1"/>
            <a:endParaRPr lang="en-US" altLang="en-US" sz="2400">
              <a:cs typeface="Cordia New" panose="020B0304020202020204" pitchFamily="34" charset="-34"/>
            </a:endParaRPr>
          </a:p>
        </p:txBody>
      </p:sp>
      <p:sp>
        <p:nvSpPr>
          <p:cNvPr id="49157" name="Rectangle 23">
            <a:extLst>
              <a:ext uri="{FF2B5EF4-FFF2-40B4-BE49-F238E27FC236}">
                <a16:creationId xmlns:a16="http://schemas.microsoft.com/office/drawing/2014/main" id="{A63EB2AB-D472-4D8C-87FF-7B5A250AC36E}"/>
              </a:ext>
            </a:extLst>
          </p:cNvPr>
          <p:cNvSpPr>
            <a:spLocks noGrp="1"/>
          </p:cNvSpPr>
          <p:nvPr>
            <p:ph sz="half" idx="3"/>
          </p:nvPr>
        </p:nvSpPr>
        <p:spPr>
          <a:xfrm>
            <a:off x="4643438" y="981075"/>
            <a:ext cx="4038600" cy="5472113"/>
          </a:xfrm>
        </p:spPr>
        <p:txBody>
          <a:bodyPr/>
          <a:lstStyle/>
          <a:p>
            <a:pPr eaLnBrk="1" hangingPunct="1"/>
            <a:endParaRPr lang="en-US" altLang="en-US" sz="2800">
              <a:cs typeface="Cordia New" panose="020B0304020202020204" pitchFamily="34" charset="-34"/>
            </a:endParaRPr>
          </a:p>
        </p:txBody>
      </p:sp>
      <p:pic>
        <p:nvPicPr>
          <p:cNvPr id="49158" name="Picture 8" descr="800px-Angkor_Wat_W-Seite">
            <a:extLst>
              <a:ext uri="{FF2B5EF4-FFF2-40B4-BE49-F238E27FC236}">
                <a16:creationId xmlns:a16="http://schemas.microsoft.com/office/drawing/2014/main" id="{E37AD20F-2D77-4CF3-85C3-429A5FF2F2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981075"/>
            <a:ext cx="2087562" cy="145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9" name="Picture 10" descr="angkor_wat">
            <a:extLst>
              <a:ext uri="{FF2B5EF4-FFF2-40B4-BE49-F238E27FC236}">
                <a16:creationId xmlns:a16="http://schemas.microsoft.com/office/drawing/2014/main" id="{1AF8897C-FEDB-411C-AC76-113C42F539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981075"/>
            <a:ext cx="2016125"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0" name="Picture 12" descr="REP_Siem_Reap_Angkor_Wat_panorama">
            <a:extLst>
              <a:ext uri="{FF2B5EF4-FFF2-40B4-BE49-F238E27FC236}">
                <a16:creationId xmlns:a16="http://schemas.microsoft.com/office/drawing/2014/main" id="{5AF723B7-074A-4F3C-90B4-A0B0F1FAB9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5875" y="981075"/>
            <a:ext cx="2087563"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1" name="Picture 14" descr="Cambodia-Angor-Thom-Bayon-big">
            <a:extLst>
              <a:ext uri="{FF2B5EF4-FFF2-40B4-BE49-F238E27FC236}">
                <a16:creationId xmlns:a16="http://schemas.microsoft.com/office/drawing/2014/main" id="{CD58CBD4-B7D7-4381-9795-CD0542749A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8313" y="2420938"/>
            <a:ext cx="2087562"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2" name="Picture 16" descr="Angkor%20Thom%20huge%20heads%20at%20Bayon%20Angkor%20Thom%20Cambodia">
            <a:extLst>
              <a:ext uri="{FF2B5EF4-FFF2-40B4-BE49-F238E27FC236}">
                <a16:creationId xmlns:a16="http://schemas.microsoft.com/office/drawing/2014/main" id="{B3E9E8B6-D9F4-4FAB-9DDA-7E00A26F2BC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59563" y="981075"/>
            <a:ext cx="2016125"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3" name="Picture 25" descr="20060708-ta-prohm-roots">
            <a:extLst>
              <a:ext uri="{FF2B5EF4-FFF2-40B4-BE49-F238E27FC236}">
                <a16:creationId xmlns:a16="http://schemas.microsoft.com/office/drawing/2014/main" id="{D5354569-0052-4203-9279-B04D050CA02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55875" y="2420938"/>
            <a:ext cx="2087563"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4" name="Picture 27" descr="buddhist_monks_ta_prohm_300_300x300">
            <a:extLst>
              <a:ext uri="{FF2B5EF4-FFF2-40B4-BE49-F238E27FC236}">
                <a16:creationId xmlns:a16="http://schemas.microsoft.com/office/drawing/2014/main" id="{EEC3D5BD-1C56-41BD-BB7B-3CEFE503533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8313" y="4437063"/>
            <a:ext cx="2087562"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5" name="Picture 29" descr="TouristsatTaProhm">
            <a:extLst>
              <a:ext uri="{FF2B5EF4-FFF2-40B4-BE49-F238E27FC236}">
                <a16:creationId xmlns:a16="http://schemas.microsoft.com/office/drawing/2014/main" id="{47270652-F99A-4F4B-89DE-1C0999A13F9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55875" y="4437063"/>
            <a:ext cx="2087563"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6" name="Picture 33" descr="2817870706_62745dae8e">
            <a:extLst>
              <a:ext uri="{FF2B5EF4-FFF2-40B4-BE49-F238E27FC236}">
                <a16:creationId xmlns:a16="http://schemas.microsoft.com/office/drawing/2014/main" id="{EEA41892-BC53-4973-8A3C-271EDD9C416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43438" y="2420938"/>
            <a:ext cx="4032250"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cover dir="d"/>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7FD324D6-52EA-45FF-94B0-090405CB4D21}"/>
              </a:ext>
            </a:extLst>
          </p:cNvPr>
          <p:cNvSpPr>
            <a:spLocks noGrp="1" noChangeArrowheads="1"/>
          </p:cNvSpPr>
          <p:nvPr>
            <p:ph type="title"/>
          </p:nvPr>
        </p:nvSpPr>
        <p:spPr>
          <a:xfrm>
            <a:off x="323849" y="89693"/>
            <a:ext cx="3095625" cy="576263"/>
          </a:xfrm>
        </p:spPr>
        <p:txBody>
          <a:bodyPr/>
          <a:lstStyle/>
          <a:p>
            <a:pPr eaLnBrk="1" fontAlgn="auto" hangingPunct="1">
              <a:spcAft>
                <a:spcPts val="0"/>
              </a:spcAft>
              <a:defRPr/>
            </a:pPr>
            <a:r>
              <a:rPr lang="en-US" sz="2800" dirty="0"/>
              <a:t>Angkor </a:t>
            </a:r>
            <a:r>
              <a:rPr lang="en-US" sz="2800" dirty="0" err="1"/>
              <a:t>Wat</a:t>
            </a:r>
            <a:endParaRPr lang="th-TH" sz="2800" dirty="0"/>
          </a:p>
        </p:txBody>
      </p:sp>
      <p:sp>
        <p:nvSpPr>
          <p:cNvPr id="50179" name="Rectangle 6">
            <a:extLst>
              <a:ext uri="{FF2B5EF4-FFF2-40B4-BE49-F238E27FC236}">
                <a16:creationId xmlns:a16="http://schemas.microsoft.com/office/drawing/2014/main" id="{047E1A09-24FE-4991-B172-26F5246E3BCF}"/>
              </a:ext>
            </a:extLst>
          </p:cNvPr>
          <p:cNvSpPr>
            <a:spLocks noGrp="1"/>
          </p:cNvSpPr>
          <p:nvPr>
            <p:ph type="body" sz="half" idx="3"/>
          </p:nvPr>
        </p:nvSpPr>
        <p:spPr>
          <a:xfrm>
            <a:off x="250825" y="2682082"/>
            <a:ext cx="8642350" cy="3410743"/>
          </a:xfrm>
        </p:spPr>
        <p:txBody>
          <a:bodyPr/>
          <a:lstStyle/>
          <a:p>
            <a:pPr eaLnBrk="1" hangingPunct="1">
              <a:lnSpc>
                <a:spcPct val="90000"/>
              </a:lnSpc>
            </a:pPr>
            <a:r>
              <a:rPr lang="en-US" altLang="en-US" sz="2400" dirty="0">
                <a:latin typeface="Times New Roman" panose="02020603050405020304" pitchFamily="18" charset="0"/>
                <a:cs typeface="Cordia New" panose="020B0304020202020204" pitchFamily="34" charset="-34"/>
              </a:rPr>
              <a:t>Angkor wat is the largest religious structure ever built. </a:t>
            </a:r>
          </a:p>
          <a:p>
            <a:pPr marL="109537" indent="0" eaLnBrk="1" hangingPunct="1">
              <a:lnSpc>
                <a:spcPct val="90000"/>
              </a:lnSpc>
              <a:buNone/>
            </a:pPr>
            <a:endParaRPr lang="en-US" altLang="en-US" sz="2400" dirty="0">
              <a:latin typeface="Times New Roman" panose="02020603050405020304" pitchFamily="18" charset="0"/>
              <a:cs typeface="Cordia New" panose="020B0304020202020204" pitchFamily="34" charset="-34"/>
            </a:endParaRPr>
          </a:p>
          <a:p>
            <a:pPr eaLnBrk="1" hangingPunct="1">
              <a:lnSpc>
                <a:spcPct val="90000"/>
              </a:lnSpc>
            </a:pPr>
            <a:r>
              <a:rPr lang="en-US" sz="2400" dirty="0">
                <a:solidFill>
                  <a:srgbClr val="212529"/>
                </a:solidFill>
                <a:latin typeface="-apple-system"/>
              </a:rPr>
              <a:t>Angkor Wat is a Hindu temple complex built to replicate the heavens on earth, meaning "City Temple". It was initially constructed for King </a:t>
            </a:r>
            <a:r>
              <a:rPr lang="en-US" sz="2400" dirty="0" err="1">
                <a:solidFill>
                  <a:srgbClr val="212529"/>
                </a:solidFill>
                <a:latin typeface="-apple-system"/>
              </a:rPr>
              <a:t>Suryavarman</a:t>
            </a:r>
            <a:r>
              <a:rPr lang="en-US" sz="2400" dirty="0">
                <a:solidFill>
                  <a:srgbClr val="212529"/>
                </a:solidFill>
                <a:latin typeface="-apple-system"/>
              </a:rPr>
              <a:t> II in the early twelfth century, during his reign from 1113 to 1150 with astronomical and cosmic rhythm and Hindu influence dedicated to Vishnu.</a:t>
            </a:r>
            <a:endParaRPr lang="en-US" altLang="en-US" sz="2400" dirty="0">
              <a:latin typeface="Times New Roman" panose="02020603050405020304" pitchFamily="18" charset="0"/>
              <a:cs typeface="Cordia New" panose="020B0304020202020204" pitchFamily="34" charset="-34"/>
            </a:endParaRPr>
          </a:p>
          <a:p>
            <a:pPr eaLnBrk="1" hangingPunct="1">
              <a:lnSpc>
                <a:spcPct val="90000"/>
              </a:lnSpc>
            </a:pPr>
            <a:r>
              <a:rPr lang="en-US" altLang="en-US" sz="2400" dirty="0">
                <a:latin typeface="Times New Roman" panose="02020603050405020304" pitchFamily="18" charset="0"/>
                <a:cs typeface="Cordia New" panose="020B0304020202020204" pitchFamily="34" charset="-34"/>
              </a:rPr>
              <a:t>Estimated construction time of the temple is around 30 years.</a:t>
            </a:r>
            <a:endParaRPr lang="th-TH" altLang="en-US" sz="2000" dirty="0">
              <a:latin typeface="Times New Roman" panose="02020603050405020304" pitchFamily="18" charset="0"/>
            </a:endParaRPr>
          </a:p>
        </p:txBody>
      </p:sp>
      <p:sp>
        <p:nvSpPr>
          <p:cNvPr id="50180" name="Rectangle 7">
            <a:extLst>
              <a:ext uri="{FF2B5EF4-FFF2-40B4-BE49-F238E27FC236}">
                <a16:creationId xmlns:a16="http://schemas.microsoft.com/office/drawing/2014/main" id="{57340C92-B3E0-45D7-85C8-C90946447D45}"/>
              </a:ext>
            </a:extLst>
          </p:cNvPr>
          <p:cNvSpPr>
            <a:spLocks noChangeArrowheads="1"/>
          </p:cNvSpPr>
          <p:nvPr/>
        </p:nvSpPr>
        <p:spPr bwMode="auto">
          <a:xfrm>
            <a:off x="5652848" y="-365880"/>
            <a:ext cx="3240038" cy="2262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bIns="152352" anchor="ctr">
            <a:spAutoFit/>
          </a:bodyPr>
          <a:lstStyle>
            <a:lvl1pPr>
              <a:defRPr sz="3200">
                <a:solidFill>
                  <a:schemeClr val="tx1"/>
                </a:solidFill>
                <a:latin typeface="Times New Roman" panose="02020603050405020304" pitchFamily="18" charset="0"/>
                <a:ea typeface="Angsana New" panose="02020603050405020304" pitchFamily="18" charset="-34"/>
              </a:defRPr>
            </a:lvl1pPr>
            <a:lvl2pPr marL="742950" indent="-285750">
              <a:defRPr sz="3200">
                <a:solidFill>
                  <a:schemeClr val="tx1"/>
                </a:solidFill>
                <a:latin typeface="Times New Roman" panose="02020603050405020304" pitchFamily="18" charset="0"/>
                <a:ea typeface="Angsana New" panose="02020603050405020304" pitchFamily="18" charset="-34"/>
              </a:defRPr>
            </a:lvl2pPr>
            <a:lvl3pPr marL="1143000" indent="-228600">
              <a:defRPr sz="3200">
                <a:solidFill>
                  <a:schemeClr val="tx1"/>
                </a:solidFill>
                <a:latin typeface="Times New Roman" panose="02020603050405020304" pitchFamily="18" charset="0"/>
                <a:ea typeface="Angsana New" panose="02020603050405020304" pitchFamily="18" charset="-34"/>
              </a:defRPr>
            </a:lvl3pPr>
            <a:lvl4pPr marL="1600200" indent="-228600">
              <a:defRPr sz="3200">
                <a:solidFill>
                  <a:schemeClr val="tx1"/>
                </a:solidFill>
                <a:latin typeface="Times New Roman" panose="02020603050405020304" pitchFamily="18" charset="0"/>
                <a:ea typeface="Angsana New" panose="02020603050405020304" pitchFamily="18" charset="-34"/>
              </a:defRPr>
            </a:lvl4pPr>
            <a:lvl5pPr marL="2057400" indent="-228600">
              <a:defRPr sz="3200">
                <a:solidFill>
                  <a:schemeClr val="tx1"/>
                </a:solidFill>
                <a:latin typeface="Times New Roman" panose="02020603050405020304" pitchFamily="18" charset="0"/>
                <a:ea typeface="Angsana New" panose="02020603050405020304" pitchFamily="18" charset="-34"/>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9pPr>
          </a:lstStyle>
          <a:p>
            <a:pPr eaLnBrk="1" hangingPunct="1"/>
            <a:r>
              <a:rPr lang="en-US" altLang="en-US" sz="5400" dirty="0"/>
              <a:t>.</a:t>
            </a:r>
            <a:r>
              <a:rPr lang="en-US" altLang="en-US" sz="2000" dirty="0"/>
              <a:t>Angkor Wat - One of the top 7 'Wonders of the World' for travelers | UNESCO Cambodian temples</a:t>
            </a:r>
            <a:endParaRPr lang="en-US" altLang="en-US" sz="2000" b="1" dirty="0"/>
          </a:p>
          <a:p>
            <a:endParaRPr lang="en-US" altLang="en-US" sz="2000" dirty="0">
              <a:latin typeface="Arial" panose="020B0604020202020204" pitchFamily="34" charset="0"/>
            </a:endParaRPr>
          </a:p>
        </p:txBody>
      </p:sp>
      <p:pic>
        <p:nvPicPr>
          <p:cNvPr id="50181" name="Picture 9" descr="K">
            <a:extLst>
              <a:ext uri="{FF2B5EF4-FFF2-40B4-BE49-F238E27FC236}">
                <a16:creationId xmlns:a16="http://schemas.microsoft.com/office/drawing/2014/main" id="{ED610FCA-980E-40E9-B780-2EC5717855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765175"/>
            <a:ext cx="2663825" cy="181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2" name="Picture 11" descr="Angkor_Wat_central_tower_%5B1%5D">
            <a:extLst>
              <a:ext uri="{FF2B5EF4-FFF2-40B4-BE49-F238E27FC236}">
                <a16:creationId xmlns:a16="http://schemas.microsoft.com/office/drawing/2014/main" id="{0079E967-B20E-4733-9085-8A8B81DE1F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3575" y="765175"/>
            <a:ext cx="230505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3" name="Picture 13" descr="REP_Siem_Reap_Angkor_Wat_panorama">
            <a:extLst>
              <a:ext uri="{FF2B5EF4-FFF2-40B4-BE49-F238E27FC236}">
                <a16:creationId xmlns:a16="http://schemas.microsoft.com/office/drawing/2014/main" id="{30DFE29B-6E78-4F96-A56E-5A48B90994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8625" y="1557338"/>
            <a:ext cx="1871663"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4" name="Picture 15" descr="angkor_wat">
            <a:extLst>
              <a:ext uri="{FF2B5EF4-FFF2-40B4-BE49-F238E27FC236}">
                <a16:creationId xmlns:a16="http://schemas.microsoft.com/office/drawing/2014/main" id="{FF255AB1-EAC5-4BCC-B44E-949BCF41DB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80288" y="1557338"/>
            <a:ext cx="1295400"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cover dir="d"/>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9" descr="Cambodia-Angor-Thom-Bayon-big">
            <a:extLst>
              <a:ext uri="{FF2B5EF4-FFF2-40B4-BE49-F238E27FC236}">
                <a16:creationId xmlns:a16="http://schemas.microsoft.com/office/drawing/2014/main" id="{2A48F0BD-58AE-461E-A549-E3C6F6F121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99603">
            <a:off x="3310892" y="5384789"/>
            <a:ext cx="1670050" cy="12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3" name="AutoShape 7">
            <a:extLst>
              <a:ext uri="{FF2B5EF4-FFF2-40B4-BE49-F238E27FC236}">
                <a16:creationId xmlns:a16="http://schemas.microsoft.com/office/drawing/2014/main" id="{CC498F0A-9F22-4B06-A6DE-76E9DB5C0977}"/>
              </a:ext>
            </a:extLst>
          </p:cNvPr>
          <p:cNvSpPr>
            <a:spLocks noChangeArrowheads="1"/>
          </p:cNvSpPr>
          <p:nvPr/>
        </p:nvSpPr>
        <p:spPr bwMode="auto">
          <a:xfrm>
            <a:off x="3432971" y="1268413"/>
            <a:ext cx="5472112" cy="4032250"/>
          </a:xfrm>
          <a:prstGeom prst="roundRect">
            <a:avLst>
              <a:gd name="adj" fmla="val 16667"/>
            </a:avLst>
          </a:prstGeom>
          <a:solidFill>
            <a:schemeClr val="accent1"/>
          </a:solidFill>
          <a:ln w="9525">
            <a:solidFill>
              <a:schemeClr val="tx1"/>
            </a:solidFill>
            <a:round/>
            <a:headEnd/>
            <a:tailEnd/>
          </a:ln>
        </p:spPr>
        <p:txBody>
          <a:bodyPr wrap="none" anchor="ctr"/>
          <a:lstStyle>
            <a:lvl1pPr>
              <a:defRPr sz="3200">
                <a:solidFill>
                  <a:schemeClr val="tx1"/>
                </a:solidFill>
                <a:latin typeface="Times New Roman" panose="02020603050405020304" pitchFamily="18" charset="0"/>
                <a:ea typeface="Angsana New" panose="02020603050405020304" pitchFamily="18" charset="-34"/>
              </a:defRPr>
            </a:lvl1pPr>
            <a:lvl2pPr marL="742950" indent="-285750">
              <a:defRPr sz="3200">
                <a:solidFill>
                  <a:schemeClr val="tx1"/>
                </a:solidFill>
                <a:latin typeface="Times New Roman" panose="02020603050405020304" pitchFamily="18" charset="0"/>
                <a:ea typeface="Angsana New" panose="02020603050405020304" pitchFamily="18" charset="-34"/>
              </a:defRPr>
            </a:lvl2pPr>
            <a:lvl3pPr marL="1143000" indent="-228600">
              <a:defRPr sz="3200">
                <a:solidFill>
                  <a:schemeClr val="tx1"/>
                </a:solidFill>
                <a:latin typeface="Times New Roman" panose="02020603050405020304" pitchFamily="18" charset="0"/>
                <a:ea typeface="Angsana New" panose="02020603050405020304" pitchFamily="18" charset="-34"/>
              </a:defRPr>
            </a:lvl3pPr>
            <a:lvl4pPr marL="1600200" indent="-228600">
              <a:defRPr sz="3200">
                <a:solidFill>
                  <a:schemeClr val="tx1"/>
                </a:solidFill>
                <a:latin typeface="Times New Roman" panose="02020603050405020304" pitchFamily="18" charset="0"/>
                <a:ea typeface="Angsana New" panose="02020603050405020304" pitchFamily="18" charset="-34"/>
              </a:defRPr>
            </a:lvl4pPr>
            <a:lvl5pPr marL="2057400" indent="-228600">
              <a:defRPr sz="3200">
                <a:solidFill>
                  <a:schemeClr val="tx1"/>
                </a:solidFill>
                <a:latin typeface="Times New Roman" panose="02020603050405020304" pitchFamily="18" charset="0"/>
                <a:ea typeface="Angsana New" panose="02020603050405020304" pitchFamily="18" charset="-34"/>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9pPr>
          </a:lstStyle>
          <a:p>
            <a:endParaRPr lang="en-US" altLang="en-US"/>
          </a:p>
        </p:txBody>
      </p:sp>
      <p:sp>
        <p:nvSpPr>
          <p:cNvPr id="43012" name="Rectangle 4">
            <a:extLst>
              <a:ext uri="{FF2B5EF4-FFF2-40B4-BE49-F238E27FC236}">
                <a16:creationId xmlns:a16="http://schemas.microsoft.com/office/drawing/2014/main" id="{BBB89CD2-3959-44F1-ABAE-FB7234B4C2BB}"/>
              </a:ext>
            </a:extLst>
          </p:cNvPr>
          <p:cNvSpPr>
            <a:spLocks noGrp="1" noChangeArrowheads="1"/>
          </p:cNvSpPr>
          <p:nvPr>
            <p:ph type="title"/>
          </p:nvPr>
        </p:nvSpPr>
        <p:spPr>
          <a:xfrm>
            <a:off x="3146818" y="404664"/>
            <a:ext cx="5170096" cy="779624"/>
          </a:xfrm>
        </p:spPr>
        <p:txBody>
          <a:bodyPr>
            <a:normAutofit fontScale="90000"/>
          </a:bodyPr>
          <a:lstStyle/>
          <a:p>
            <a:pPr algn="ctr" eaLnBrk="1" fontAlgn="auto" hangingPunct="1">
              <a:spcAft>
                <a:spcPts val="0"/>
              </a:spcAft>
              <a:defRPr/>
            </a:pPr>
            <a:r>
              <a:rPr lang="en-US" sz="2800" dirty="0" err="1">
                <a:latin typeface="Times New Roman" pitchFamily="18" charset="0"/>
              </a:rPr>
              <a:t>Bayon</a:t>
            </a:r>
            <a:r>
              <a:rPr lang="en-US" sz="2800" dirty="0">
                <a:latin typeface="Times New Roman" pitchFamily="18" charset="0"/>
              </a:rPr>
              <a:t> Temple-the main temple of Angkor Thom in Angkor Area</a:t>
            </a:r>
            <a:br>
              <a:rPr lang="en-US" sz="2800" dirty="0"/>
            </a:br>
            <a:endParaRPr lang="th-TH" sz="2800" dirty="0"/>
          </a:p>
        </p:txBody>
      </p:sp>
      <p:sp>
        <p:nvSpPr>
          <p:cNvPr id="51205" name="Rectangle 6">
            <a:extLst>
              <a:ext uri="{FF2B5EF4-FFF2-40B4-BE49-F238E27FC236}">
                <a16:creationId xmlns:a16="http://schemas.microsoft.com/office/drawing/2014/main" id="{1980537A-F9C0-4C5C-B50B-5138324CA97E}"/>
              </a:ext>
            </a:extLst>
          </p:cNvPr>
          <p:cNvSpPr>
            <a:spLocks noGrp="1"/>
          </p:cNvSpPr>
          <p:nvPr>
            <p:ph type="body" sz="half" idx="2"/>
          </p:nvPr>
        </p:nvSpPr>
        <p:spPr>
          <a:xfrm>
            <a:off x="3419475" y="1628775"/>
            <a:ext cx="5334000" cy="3816350"/>
          </a:xfrm>
        </p:spPr>
        <p:txBody>
          <a:bodyPr/>
          <a:lstStyle/>
          <a:p>
            <a:pPr algn="thaiDist" eaLnBrk="1" hangingPunct="1"/>
            <a:r>
              <a:rPr lang="en-US" sz="2000" dirty="0" err="1">
                <a:latin typeface="Times New Roman" pitchFamily="18" charset="0"/>
              </a:rPr>
              <a:t>Bayon</a:t>
            </a:r>
            <a:r>
              <a:rPr lang="en-US" sz="2000" dirty="0">
                <a:latin typeface="Times New Roman" pitchFamily="18" charset="0"/>
              </a:rPr>
              <a:t> Temple was built by </a:t>
            </a:r>
            <a:r>
              <a:rPr lang="en-US" sz="2000" dirty="0" err="1">
                <a:latin typeface="Times New Roman" pitchFamily="18" charset="0"/>
              </a:rPr>
              <a:t>Kinf</a:t>
            </a:r>
            <a:r>
              <a:rPr lang="en-US" sz="2000" dirty="0">
                <a:latin typeface="Times New Roman" pitchFamily="18" charset="0"/>
              </a:rPr>
              <a:t> </a:t>
            </a:r>
            <a:r>
              <a:rPr lang="en-US" altLang="en-US" sz="2000" dirty="0" err="1">
                <a:latin typeface="Times New Roman" panose="02020603050405020304" pitchFamily="18" charset="0"/>
              </a:rPr>
              <a:t>Jayavarman</a:t>
            </a:r>
            <a:r>
              <a:rPr lang="en-US" altLang="en-US" sz="2000" dirty="0">
                <a:latin typeface="Times New Roman" panose="02020603050405020304" pitchFamily="18" charset="0"/>
              </a:rPr>
              <a:t> VII, It was built in the 12th century, is at the center of Angkor Thom.</a:t>
            </a:r>
            <a:endParaRPr lang="th-TH" altLang="en-US" sz="2000" dirty="0">
              <a:latin typeface="Times New Roman" panose="02020603050405020304" pitchFamily="18" charset="0"/>
            </a:endParaRPr>
          </a:p>
          <a:p>
            <a:pPr algn="thaiDist" eaLnBrk="1" hangingPunct="1"/>
            <a:r>
              <a:rPr lang="en-US" sz="2000" dirty="0">
                <a:solidFill>
                  <a:srgbClr val="212529"/>
                </a:solidFill>
                <a:latin typeface="Times New Roman" panose="02020603050405020304" pitchFamily="18" charset="0"/>
                <a:cs typeface="Times New Roman" panose="02020603050405020304" pitchFamily="18" charset="0"/>
              </a:rPr>
              <a:t>The 216 enormous smiling </a:t>
            </a:r>
            <a:r>
              <a:rPr lang="en-US" sz="2000" dirty="0" err="1">
                <a:solidFill>
                  <a:srgbClr val="212529"/>
                </a:solidFill>
                <a:latin typeface="Times New Roman" panose="02020603050405020304" pitchFamily="18" charset="0"/>
                <a:cs typeface="Times New Roman" panose="02020603050405020304" pitchFamily="18" charset="0"/>
              </a:rPr>
              <a:t>Avalokiteshvara</a:t>
            </a:r>
            <a:r>
              <a:rPr lang="en-US" sz="2000" dirty="0">
                <a:solidFill>
                  <a:srgbClr val="212529"/>
                </a:solidFill>
                <a:latin typeface="Times New Roman" panose="02020603050405020304" pitchFamily="18" charset="0"/>
                <a:cs typeface="Times New Roman" panose="02020603050405020304" pitchFamily="18" charset="0"/>
              </a:rPr>
              <a:t> faces ornament its 54 Gothic towers, and 1.2 kilometers of remarkable bas-reliefs feature more than 11,000 figures.</a:t>
            </a:r>
          </a:p>
          <a:p>
            <a:pPr algn="thaiDist" eaLnBrk="1" hangingPunct="1"/>
            <a:r>
              <a:rPr lang="en-US" altLang="en-US" sz="1800" dirty="0">
                <a:latin typeface="Times New Roman" panose="02020603050405020304" pitchFamily="18" charset="0"/>
              </a:rPr>
              <a:t>At first glance, </a:t>
            </a:r>
            <a:r>
              <a:rPr lang="en-US" altLang="en-US" sz="1800" dirty="0" err="1">
                <a:latin typeface="Times New Roman" panose="02020603050405020304" pitchFamily="18" charset="0"/>
              </a:rPr>
              <a:t>Bayon</a:t>
            </a:r>
            <a:r>
              <a:rPr lang="en-US" altLang="en-US" sz="1800" dirty="0">
                <a:latin typeface="Times New Roman" panose="02020603050405020304" pitchFamily="18" charset="0"/>
              </a:rPr>
              <a:t> appears more like a legendary stack of ruins than a majestic temple. However, only after you explore the temple and ascend to the third floor can you truly appreciate its power.</a:t>
            </a:r>
            <a:endParaRPr lang="th-TH" altLang="en-US" sz="1800" dirty="0">
              <a:latin typeface="Times New Roman" panose="02020603050405020304" pitchFamily="18" charset="0"/>
            </a:endParaRPr>
          </a:p>
        </p:txBody>
      </p:sp>
      <p:pic>
        <p:nvPicPr>
          <p:cNvPr id="51206" name="Picture 13" descr="Bayon+at+Angkor+Thom">
            <a:extLst>
              <a:ext uri="{FF2B5EF4-FFF2-40B4-BE49-F238E27FC236}">
                <a16:creationId xmlns:a16="http://schemas.microsoft.com/office/drawing/2014/main" id="{D0F54FCF-290C-4E3E-8F71-7539C5480F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706919" flipH="1">
            <a:off x="5159400" y="5427186"/>
            <a:ext cx="1727200" cy="117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7" name="Picture 15" descr="bayon-temple">
            <a:extLst>
              <a:ext uri="{FF2B5EF4-FFF2-40B4-BE49-F238E27FC236}">
                <a16:creationId xmlns:a16="http://schemas.microsoft.com/office/drawing/2014/main" id="{7BA7E237-ECBC-48B9-AFE8-B43A42F109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190230">
            <a:off x="7092950" y="5445125"/>
            <a:ext cx="1655763" cy="117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8" name="Picture 17" descr="bayon-cc-jace">
            <a:extLst>
              <a:ext uri="{FF2B5EF4-FFF2-40B4-BE49-F238E27FC236}">
                <a16:creationId xmlns:a16="http://schemas.microsoft.com/office/drawing/2014/main" id="{CE4C48DD-3E3E-47B1-8F33-72AC782A55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825" y="981075"/>
            <a:ext cx="2724150" cy="230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9" name="Picture 19" descr="221976348_2077a35551">
            <a:extLst>
              <a:ext uri="{FF2B5EF4-FFF2-40B4-BE49-F238E27FC236}">
                <a16:creationId xmlns:a16="http://schemas.microsoft.com/office/drawing/2014/main" id="{230470D9-611A-4B4E-A05E-CCF32E8EAC2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0825" y="3716338"/>
            <a:ext cx="2735263" cy="246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10" name="Picture 19" descr="221976348_2077a35551">
            <a:extLst>
              <a:ext uri="{FF2B5EF4-FFF2-40B4-BE49-F238E27FC236}">
                <a16:creationId xmlns:a16="http://schemas.microsoft.com/office/drawing/2014/main" id="{6631DCE6-5041-4F5E-AA6A-D63B4D78CEF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7883" y="3789040"/>
            <a:ext cx="2735263" cy="246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cover dir="d"/>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a:extLst>
              <a:ext uri="{FF2B5EF4-FFF2-40B4-BE49-F238E27FC236}">
                <a16:creationId xmlns:a16="http://schemas.microsoft.com/office/drawing/2014/main" id="{3FF1EABA-21AD-4E9C-A0B1-DEB343632F67}"/>
              </a:ext>
            </a:extLst>
          </p:cNvPr>
          <p:cNvSpPr>
            <a:spLocks noGrp="1" noChangeArrowheads="1"/>
          </p:cNvSpPr>
          <p:nvPr>
            <p:ph type="title"/>
          </p:nvPr>
        </p:nvSpPr>
        <p:spPr>
          <a:xfrm>
            <a:off x="2714625" y="0"/>
            <a:ext cx="4679950" cy="720725"/>
          </a:xfrm>
        </p:spPr>
        <p:txBody>
          <a:bodyPr/>
          <a:lstStyle/>
          <a:p>
            <a:pPr eaLnBrk="1" fontAlgn="auto" hangingPunct="1">
              <a:spcAft>
                <a:spcPts val="0"/>
              </a:spcAft>
              <a:defRPr/>
            </a:pPr>
            <a:r>
              <a:rPr lang="en-US" sz="2400">
                <a:latin typeface="Times New Roman" pitchFamily="18" charset="0"/>
              </a:rPr>
              <a:t>Cambodian language</a:t>
            </a:r>
            <a:r>
              <a:rPr lang="en-US" sz="4000"/>
              <a:t> </a:t>
            </a:r>
            <a:endParaRPr lang="th-TH" sz="4000"/>
          </a:p>
        </p:txBody>
      </p:sp>
      <p:pic>
        <p:nvPicPr>
          <p:cNvPr id="32775" name="Picture 16" descr="133pic2">
            <a:extLst>
              <a:ext uri="{FF2B5EF4-FFF2-40B4-BE49-F238E27FC236}">
                <a16:creationId xmlns:a16="http://schemas.microsoft.com/office/drawing/2014/main" id="{DE15D1F0-2DBE-4C03-9C07-4E97433DD466}"/>
              </a:ext>
            </a:extLst>
          </p:cNvPr>
          <p:cNvPicPr>
            <a:picLocks noChangeAspect="1" noChangeArrowheads="1"/>
          </p:cNvPicPr>
          <p:nvPr/>
        </p:nvPicPr>
        <p:blipFill>
          <a:blip r:embed="rId2">
            <a:lum bright="18000"/>
            <a:extLst>
              <a:ext uri="{28A0092B-C50C-407E-A947-70E740481C1C}">
                <a14:useLocalDpi xmlns:a14="http://schemas.microsoft.com/office/drawing/2010/main" val="0"/>
              </a:ext>
            </a:extLst>
          </a:blip>
          <a:srcRect/>
          <a:stretch>
            <a:fillRect/>
          </a:stretch>
        </p:blipFill>
        <p:spPr bwMode="auto">
          <a:xfrm rot="-473939">
            <a:off x="2712684" y="1276755"/>
            <a:ext cx="2381250"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6" name="Picture 18">
            <a:extLst>
              <a:ext uri="{FF2B5EF4-FFF2-40B4-BE49-F238E27FC236}">
                <a16:creationId xmlns:a16="http://schemas.microsoft.com/office/drawing/2014/main" id="{842ABA17-CD8B-4776-ABAC-DF6C4BA820D2}"/>
              </a:ext>
            </a:extLst>
          </p:cNvPr>
          <p:cNvPicPr>
            <a:picLocks noChangeAspect="1" noChangeArrowheads="1"/>
          </p:cNvPicPr>
          <p:nvPr/>
        </p:nvPicPr>
        <p:blipFill>
          <a:blip r:embed="rId3" r:link="rId4">
            <a:lum bright="24000"/>
            <a:extLst>
              <a:ext uri="{28A0092B-C50C-407E-A947-70E740481C1C}">
                <a14:useLocalDpi xmlns:a14="http://schemas.microsoft.com/office/drawing/2010/main" val="0"/>
              </a:ext>
            </a:extLst>
          </a:blip>
          <a:srcRect/>
          <a:stretch>
            <a:fillRect/>
          </a:stretch>
        </p:blipFill>
        <p:spPr bwMode="auto">
          <a:xfrm rot="-1746088">
            <a:off x="3720636" y="3775729"/>
            <a:ext cx="3314700" cy="150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cover dir="d"/>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4">
            <a:extLst>
              <a:ext uri="{FF2B5EF4-FFF2-40B4-BE49-F238E27FC236}">
                <a16:creationId xmlns:a16="http://schemas.microsoft.com/office/drawing/2014/main" id="{9F68D0AE-626E-4922-9563-C087C4EAFE35}"/>
              </a:ext>
            </a:extLst>
          </p:cNvPr>
          <p:cNvSpPr>
            <a:spLocks noGrp="1"/>
          </p:cNvSpPr>
          <p:nvPr>
            <p:ph sz="half" idx="1"/>
          </p:nvPr>
        </p:nvSpPr>
        <p:spPr>
          <a:xfrm>
            <a:off x="250825" y="1052513"/>
            <a:ext cx="8569325" cy="5545137"/>
          </a:xfrm>
        </p:spPr>
        <p:txBody>
          <a:bodyPr/>
          <a:lstStyle/>
          <a:p>
            <a:pPr eaLnBrk="1" hangingPunct="1"/>
            <a:r>
              <a:rPr lang="en-US" altLang="en-US" sz="2400" dirty="0">
                <a:latin typeface="Times New Roman" panose="02020603050405020304" pitchFamily="18" charset="0"/>
                <a:cs typeface="Cordia New" panose="020B0304020202020204" pitchFamily="34" charset="-34"/>
              </a:rPr>
              <a:t>Hello                                         </a:t>
            </a:r>
            <a:r>
              <a:rPr lang="en-US" altLang="en-US" sz="2400" dirty="0" err="1">
                <a:latin typeface="Times New Roman" panose="02020603050405020304" pitchFamily="18" charset="0"/>
                <a:cs typeface="Cordia New" panose="020B0304020202020204" pitchFamily="34" charset="-34"/>
              </a:rPr>
              <a:t>jum</a:t>
            </a:r>
            <a:r>
              <a:rPr lang="en-US" altLang="en-US" sz="2400" dirty="0">
                <a:latin typeface="Times New Roman" panose="02020603050405020304" pitchFamily="18" charset="0"/>
                <a:cs typeface="Cordia New" panose="020B0304020202020204" pitchFamily="34" charset="-34"/>
              </a:rPr>
              <a:t>-reap </a:t>
            </a:r>
            <a:r>
              <a:rPr lang="en-US" altLang="en-US" sz="2400" dirty="0" err="1">
                <a:latin typeface="Times New Roman" panose="02020603050405020304" pitchFamily="18" charset="0"/>
                <a:cs typeface="Cordia New" panose="020B0304020202020204" pitchFamily="34" charset="-34"/>
              </a:rPr>
              <a:t>soo</a:t>
            </a:r>
            <a:r>
              <a:rPr lang="en-US" altLang="en-US" sz="2400" dirty="0">
                <a:latin typeface="Times New Roman" panose="02020603050405020304" pitchFamily="18" charset="0"/>
                <a:cs typeface="Cordia New" panose="020B0304020202020204" pitchFamily="34" charset="-34"/>
              </a:rPr>
              <a:t>-a</a:t>
            </a:r>
            <a:r>
              <a:rPr lang="th-TH" altLang="en-US" dirty="0"/>
              <a:t> </a:t>
            </a:r>
          </a:p>
          <a:p>
            <a:pPr eaLnBrk="1" hangingPunct="1"/>
            <a:r>
              <a:rPr lang="en-US" altLang="en-US" sz="2400" dirty="0">
                <a:latin typeface="Times New Roman" panose="02020603050405020304" pitchFamily="18" charset="0"/>
                <a:cs typeface="Cordia New" panose="020B0304020202020204" pitchFamily="34" charset="-34"/>
              </a:rPr>
              <a:t>How are you?                            tau </a:t>
            </a:r>
            <a:r>
              <a:rPr lang="en-US" altLang="en-US" sz="2400" dirty="0" err="1">
                <a:latin typeface="Times New Roman" panose="02020603050405020304" pitchFamily="18" charset="0"/>
                <a:cs typeface="Cordia New" panose="020B0304020202020204" pitchFamily="34" charset="-34"/>
              </a:rPr>
              <a:t>neak</a:t>
            </a:r>
            <a:r>
              <a:rPr lang="en-US" altLang="en-US" sz="2400" dirty="0">
                <a:latin typeface="Times New Roman" panose="02020603050405020304" pitchFamily="18" charset="0"/>
                <a:cs typeface="Cordia New" panose="020B0304020202020204" pitchFamily="34" charset="-34"/>
              </a:rPr>
              <a:t> </a:t>
            </a:r>
            <a:r>
              <a:rPr lang="en-US" altLang="en-US" sz="2400" dirty="0" err="1">
                <a:latin typeface="Times New Roman" panose="02020603050405020304" pitchFamily="18" charset="0"/>
                <a:cs typeface="Cordia New" panose="020B0304020202020204" pitchFamily="34" charset="-34"/>
              </a:rPr>
              <a:t>sok</a:t>
            </a:r>
            <a:r>
              <a:rPr lang="en-US" altLang="en-US" sz="2400" dirty="0">
                <a:latin typeface="Times New Roman" panose="02020603050405020304" pitchFamily="18" charset="0"/>
                <a:cs typeface="Cordia New" panose="020B0304020202020204" pitchFamily="34" charset="-34"/>
              </a:rPr>
              <a:t> </a:t>
            </a:r>
            <a:r>
              <a:rPr lang="en-US" altLang="en-US" sz="2400" dirty="0" err="1">
                <a:latin typeface="Times New Roman" panose="02020603050405020304" pitchFamily="18" charset="0"/>
                <a:cs typeface="Cordia New" panose="020B0304020202020204" pitchFamily="34" charset="-34"/>
              </a:rPr>
              <a:t>sapbay</a:t>
            </a:r>
            <a:r>
              <a:rPr lang="en-US" altLang="en-US" sz="2400" dirty="0">
                <a:latin typeface="Times New Roman" panose="02020603050405020304" pitchFamily="18" charset="0"/>
                <a:cs typeface="Cordia New" panose="020B0304020202020204" pitchFamily="34" charset="-34"/>
              </a:rPr>
              <a:t> </a:t>
            </a:r>
            <a:r>
              <a:rPr lang="en-US" altLang="en-US" sz="2400" dirty="0" err="1">
                <a:latin typeface="Times New Roman" panose="02020603050405020304" pitchFamily="18" charset="0"/>
                <a:cs typeface="Cordia New" panose="020B0304020202020204" pitchFamily="34" charset="-34"/>
              </a:rPr>
              <a:t>teh</a:t>
            </a:r>
            <a:r>
              <a:rPr lang="en-US" altLang="en-US" sz="2400" dirty="0">
                <a:latin typeface="Times New Roman" panose="02020603050405020304" pitchFamily="18" charset="0"/>
                <a:cs typeface="Cordia New" panose="020B0304020202020204" pitchFamily="34" charset="-34"/>
              </a:rPr>
              <a:t>?</a:t>
            </a:r>
          </a:p>
          <a:p>
            <a:pPr eaLnBrk="1" hangingPunct="1"/>
            <a:r>
              <a:rPr lang="en-US" altLang="en-US" sz="2400" dirty="0">
                <a:latin typeface="Times New Roman" panose="02020603050405020304" pitchFamily="18" charset="0"/>
                <a:cs typeface="Cordia New" panose="020B0304020202020204" pitchFamily="34" charset="-34"/>
              </a:rPr>
              <a:t>I’m Fine!			        </a:t>
            </a:r>
            <a:r>
              <a:rPr lang="en-US" altLang="en-US" sz="2400" dirty="0" err="1">
                <a:latin typeface="Times New Roman" panose="02020603050405020304" pitchFamily="18" charset="0"/>
                <a:cs typeface="Cordia New" panose="020B0304020202020204" pitchFamily="34" charset="-34"/>
              </a:rPr>
              <a:t>Knhom</a:t>
            </a:r>
            <a:r>
              <a:rPr lang="en-US" altLang="en-US" sz="2400" dirty="0">
                <a:latin typeface="Times New Roman" panose="02020603050405020304" pitchFamily="18" charset="0"/>
                <a:cs typeface="Cordia New" panose="020B0304020202020204" pitchFamily="34" charset="-34"/>
              </a:rPr>
              <a:t> </a:t>
            </a:r>
            <a:r>
              <a:rPr lang="en-US" altLang="en-US" sz="2400" dirty="0" err="1">
                <a:latin typeface="Times New Roman" panose="02020603050405020304" pitchFamily="18" charset="0"/>
                <a:cs typeface="Cordia New" panose="020B0304020202020204" pitchFamily="34" charset="-34"/>
              </a:rPr>
              <a:t>Sok</a:t>
            </a:r>
            <a:r>
              <a:rPr lang="en-US" altLang="en-US" sz="2400" dirty="0">
                <a:latin typeface="Times New Roman" panose="02020603050405020304" pitchFamily="18" charset="0"/>
                <a:cs typeface="Cordia New" panose="020B0304020202020204" pitchFamily="34" charset="-34"/>
              </a:rPr>
              <a:t> </a:t>
            </a:r>
            <a:r>
              <a:rPr lang="en-US" altLang="en-US" sz="2400" dirty="0" err="1">
                <a:latin typeface="Times New Roman" panose="02020603050405020304" pitchFamily="18" charset="0"/>
                <a:cs typeface="Cordia New" panose="020B0304020202020204" pitchFamily="34" charset="-34"/>
              </a:rPr>
              <a:t>sabay</a:t>
            </a:r>
            <a:r>
              <a:rPr lang="en-US" altLang="en-US" sz="2400" dirty="0">
                <a:latin typeface="Times New Roman" panose="02020603050405020304" pitchFamily="18" charset="0"/>
                <a:cs typeface="Cordia New" panose="020B0304020202020204" pitchFamily="34" charset="-34"/>
              </a:rPr>
              <a:t>.</a:t>
            </a:r>
          </a:p>
          <a:p>
            <a:pPr eaLnBrk="1" hangingPunct="1"/>
            <a:r>
              <a:rPr lang="en-US" altLang="en-US" sz="2400" dirty="0">
                <a:latin typeface="Times New Roman" panose="02020603050405020304" pitchFamily="18" charset="0"/>
                <a:cs typeface="Cordia New" panose="020B0304020202020204" pitchFamily="34" charset="-34"/>
              </a:rPr>
              <a:t>Good morning                           </a:t>
            </a:r>
            <a:r>
              <a:rPr lang="en-US" altLang="en-US" sz="2400" dirty="0" err="1">
                <a:latin typeface="Times New Roman" panose="02020603050405020304" pitchFamily="18" charset="0"/>
                <a:cs typeface="Cordia New" panose="020B0304020202020204" pitchFamily="34" charset="-34"/>
              </a:rPr>
              <a:t>arun</a:t>
            </a:r>
            <a:r>
              <a:rPr lang="en-US" altLang="en-US" sz="2400" dirty="0">
                <a:latin typeface="Times New Roman" panose="02020603050405020304" pitchFamily="18" charset="0"/>
                <a:cs typeface="Cordia New" panose="020B0304020202020204" pitchFamily="34" charset="-34"/>
              </a:rPr>
              <a:t> sour </a:t>
            </a:r>
            <a:r>
              <a:rPr lang="en-US" altLang="en-US" sz="2400" dirty="0" err="1">
                <a:latin typeface="Times New Roman" panose="02020603050405020304" pitchFamily="18" charset="0"/>
                <a:cs typeface="Cordia New" panose="020B0304020202020204" pitchFamily="34" charset="-34"/>
              </a:rPr>
              <a:t>sdei</a:t>
            </a:r>
            <a:endParaRPr lang="en-US" altLang="en-US" sz="2400" dirty="0">
              <a:latin typeface="Times New Roman" panose="02020603050405020304" pitchFamily="18" charset="0"/>
              <a:cs typeface="Cordia New" panose="020B0304020202020204" pitchFamily="34" charset="-34"/>
            </a:endParaRPr>
          </a:p>
          <a:p>
            <a:pPr eaLnBrk="1" hangingPunct="1"/>
            <a:r>
              <a:rPr lang="en-US" altLang="en-US" sz="2400" dirty="0">
                <a:latin typeface="Times New Roman" panose="02020603050405020304" pitchFamily="18" charset="0"/>
                <a:cs typeface="Cordia New" panose="020B0304020202020204" pitchFamily="34" charset="-34"/>
              </a:rPr>
              <a:t>Good Bye!			       </a:t>
            </a:r>
            <a:r>
              <a:rPr lang="en-US" altLang="en-US" sz="2400" dirty="0" err="1">
                <a:latin typeface="Times New Roman" panose="02020603050405020304" pitchFamily="18" charset="0"/>
                <a:cs typeface="Cordia New" panose="020B0304020202020204" pitchFamily="34" charset="-34"/>
              </a:rPr>
              <a:t>jum</a:t>
            </a:r>
            <a:r>
              <a:rPr lang="en-US" altLang="en-US" sz="2400" dirty="0">
                <a:latin typeface="Times New Roman" panose="02020603050405020304" pitchFamily="18" charset="0"/>
                <a:cs typeface="Cordia New" panose="020B0304020202020204" pitchFamily="34" charset="-34"/>
              </a:rPr>
              <a:t>-reap Lea </a:t>
            </a:r>
            <a:endParaRPr lang="th-TH" altLang="en-US" sz="2400" dirty="0">
              <a:latin typeface="Times New Roman" panose="02020603050405020304" pitchFamily="18" charset="0"/>
            </a:endParaRPr>
          </a:p>
          <a:p>
            <a:pPr eaLnBrk="1" hangingPunct="1"/>
            <a:r>
              <a:rPr lang="en-US" altLang="en-US" sz="2400" dirty="0">
                <a:latin typeface="Times New Roman" panose="02020603050405020304" pitchFamily="18" charset="0"/>
                <a:cs typeface="Cordia New" panose="020B0304020202020204" pitchFamily="34" charset="-34"/>
              </a:rPr>
              <a:t>Good night                                </a:t>
            </a:r>
            <a:r>
              <a:rPr lang="en-US" altLang="en-US" sz="2400" dirty="0" err="1">
                <a:latin typeface="Times New Roman" panose="02020603050405020304" pitchFamily="18" charset="0"/>
                <a:cs typeface="Cordia New" panose="020B0304020202020204" pitchFamily="34" charset="-34"/>
              </a:rPr>
              <a:t>tiveah</a:t>
            </a:r>
            <a:r>
              <a:rPr lang="en-US" altLang="en-US" sz="2400" dirty="0">
                <a:latin typeface="Times New Roman" panose="02020603050405020304" pitchFamily="18" charset="0"/>
                <a:cs typeface="Cordia New" panose="020B0304020202020204" pitchFamily="34" charset="-34"/>
              </a:rPr>
              <a:t> sour </a:t>
            </a:r>
            <a:r>
              <a:rPr lang="en-US" altLang="en-US" sz="2400" dirty="0" err="1">
                <a:latin typeface="Times New Roman" panose="02020603050405020304" pitchFamily="18" charset="0"/>
                <a:cs typeface="Cordia New" panose="020B0304020202020204" pitchFamily="34" charset="-34"/>
              </a:rPr>
              <a:t>sdei</a:t>
            </a:r>
            <a:endParaRPr lang="th-TH" altLang="en-US" sz="2400" dirty="0">
              <a:latin typeface="Times New Roman" panose="02020603050405020304" pitchFamily="18" charset="0"/>
            </a:endParaRPr>
          </a:p>
          <a:p>
            <a:pPr eaLnBrk="1" hangingPunct="1"/>
            <a:r>
              <a:rPr lang="en-US" altLang="en-US" sz="2400" dirty="0">
                <a:latin typeface="Times New Roman" panose="02020603050405020304" pitchFamily="18" charset="0"/>
              </a:rPr>
              <a:t>What is your name?                  tau </a:t>
            </a:r>
            <a:r>
              <a:rPr lang="en-US" altLang="en-US" sz="2400" dirty="0" err="1">
                <a:latin typeface="Times New Roman" panose="02020603050405020304" pitchFamily="18" charset="0"/>
              </a:rPr>
              <a:t>neak</a:t>
            </a:r>
            <a:r>
              <a:rPr lang="en-US" altLang="en-US" sz="2400" dirty="0">
                <a:latin typeface="Times New Roman" panose="02020603050405020304" pitchFamily="18" charset="0"/>
              </a:rPr>
              <a:t> </a:t>
            </a:r>
            <a:r>
              <a:rPr lang="en-US" altLang="en-US" sz="2400" dirty="0" err="1">
                <a:latin typeface="Times New Roman" panose="02020603050405020304" pitchFamily="18" charset="0"/>
              </a:rPr>
              <a:t>Chhmus</a:t>
            </a:r>
            <a:r>
              <a:rPr lang="en-US" altLang="en-US" sz="2400" dirty="0">
                <a:latin typeface="Times New Roman" panose="02020603050405020304" pitchFamily="18" charset="0"/>
              </a:rPr>
              <a:t> Ah Vey?</a:t>
            </a:r>
          </a:p>
          <a:p>
            <a:pPr eaLnBrk="1" hangingPunct="1"/>
            <a:r>
              <a:rPr lang="en-US" altLang="en-US" sz="2400" dirty="0">
                <a:latin typeface="Times New Roman" panose="02020603050405020304" pitchFamily="18" charset="0"/>
              </a:rPr>
              <a:t>My name …………….	       </a:t>
            </a:r>
            <a:r>
              <a:rPr lang="en-US" altLang="en-US" sz="2400" dirty="0" err="1">
                <a:latin typeface="Times New Roman" panose="02020603050405020304" pitchFamily="18" charset="0"/>
                <a:cs typeface="Cordia New" panose="020B0304020202020204" pitchFamily="34" charset="-34"/>
              </a:rPr>
              <a:t>Knhom</a:t>
            </a:r>
            <a:r>
              <a:rPr lang="en-US" altLang="en-US" sz="2400" dirty="0">
                <a:latin typeface="Times New Roman" panose="02020603050405020304" pitchFamily="18" charset="0"/>
                <a:cs typeface="Cordia New" panose="020B0304020202020204" pitchFamily="34" charset="-34"/>
              </a:rPr>
              <a:t> </a:t>
            </a:r>
            <a:r>
              <a:rPr lang="en-US" altLang="en-US" sz="2400" dirty="0" err="1">
                <a:latin typeface="Times New Roman" panose="02020603050405020304" pitchFamily="18" charset="0"/>
                <a:cs typeface="Cordia New" panose="020B0304020202020204" pitchFamily="34" charset="-34"/>
              </a:rPr>
              <a:t>Chhmus</a:t>
            </a:r>
            <a:r>
              <a:rPr lang="en-US" altLang="en-US" sz="2400" dirty="0">
                <a:latin typeface="Times New Roman" panose="02020603050405020304" pitchFamily="18" charset="0"/>
                <a:cs typeface="Cordia New" panose="020B0304020202020204" pitchFamily="34" charset="-34"/>
              </a:rPr>
              <a:t>…………</a:t>
            </a:r>
          </a:p>
          <a:p>
            <a:pPr eaLnBrk="1" hangingPunct="1"/>
            <a:r>
              <a:rPr lang="en-US" altLang="en-US" sz="2400" dirty="0">
                <a:latin typeface="Times New Roman" panose="02020603050405020304" pitchFamily="18" charset="0"/>
                <a:cs typeface="Cordia New" panose="020B0304020202020204" pitchFamily="34" charset="-34"/>
              </a:rPr>
              <a:t>Good 			        La or</a:t>
            </a:r>
          </a:p>
          <a:p>
            <a:pPr eaLnBrk="1" hangingPunct="1"/>
            <a:r>
              <a:rPr lang="en-US" altLang="en-US" sz="2400" dirty="0">
                <a:latin typeface="Times New Roman" panose="02020603050405020304" pitchFamily="18" charset="0"/>
                <a:cs typeface="Cordia New" panose="020B0304020202020204" pitchFamily="34" charset="-34"/>
              </a:rPr>
              <a:t>Beautiful			        Sa art</a:t>
            </a:r>
          </a:p>
          <a:p>
            <a:pPr eaLnBrk="1" hangingPunct="1"/>
            <a:r>
              <a:rPr lang="en-US" altLang="en-US" sz="2400" dirty="0">
                <a:latin typeface="Times New Roman" panose="02020603050405020304" pitchFamily="18" charset="0"/>
                <a:cs typeface="Cordia New" panose="020B0304020202020204" pitchFamily="34" charset="-34"/>
              </a:rPr>
              <a:t>Delicious			        </a:t>
            </a:r>
            <a:r>
              <a:rPr lang="en-US" altLang="en-US" sz="2400" dirty="0" err="1">
                <a:latin typeface="Times New Roman" panose="02020603050405020304" pitchFamily="18" charset="0"/>
                <a:cs typeface="Cordia New" panose="020B0304020202020204" pitchFamily="34" charset="-34"/>
              </a:rPr>
              <a:t>Chha</a:t>
            </a:r>
            <a:r>
              <a:rPr lang="en-US" altLang="en-US" sz="2400" dirty="0">
                <a:latin typeface="Times New Roman" panose="02020603050405020304" pitchFamily="18" charset="0"/>
                <a:cs typeface="Cordia New" panose="020B0304020202020204" pitchFamily="34" charset="-34"/>
              </a:rPr>
              <a:t> </a:t>
            </a:r>
            <a:r>
              <a:rPr lang="en-US" altLang="en-US" sz="2400" dirty="0" err="1">
                <a:latin typeface="Times New Roman" panose="02020603050405020304" pitchFamily="18" charset="0"/>
                <a:cs typeface="Cordia New" panose="020B0304020202020204" pitchFamily="34" charset="-34"/>
              </a:rPr>
              <a:t>nganh</a:t>
            </a:r>
            <a:r>
              <a:rPr lang="en-US" altLang="en-US" sz="2400" dirty="0">
                <a:latin typeface="Times New Roman" panose="02020603050405020304" pitchFamily="18" charset="0"/>
                <a:cs typeface="Cordia New" panose="020B0304020202020204" pitchFamily="34" charset="-34"/>
              </a:rPr>
              <a:t>  </a:t>
            </a:r>
            <a:endParaRPr lang="th-TH" altLang="en-US" sz="2400" dirty="0">
              <a:latin typeface="Times New Roman" panose="02020603050405020304" pitchFamily="18" charset="0"/>
            </a:endParaRPr>
          </a:p>
        </p:txBody>
      </p:sp>
      <p:sp>
        <p:nvSpPr>
          <p:cNvPr id="25602" name="Rectangle 2">
            <a:extLst>
              <a:ext uri="{FF2B5EF4-FFF2-40B4-BE49-F238E27FC236}">
                <a16:creationId xmlns:a16="http://schemas.microsoft.com/office/drawing/2014/main" id="{939D12E6-0F85-4218-95D8-B3B02F95CF0C}"/>
              </a:ext>
            </a:extLst>
          </p:cNvPr>
          <p:cNvSpPr>
            <a:spLocks noGrp="1" noChangeArrowheads="1"/>
          </p:cNvSpPr>
          <p:nvPr>
            <p:ph type="title"/>
          </p:nvPr>
        </p:nvSpPr>
        <p:spPr>
          <a:xfrm>
            <a:off x="2571750" y="285750"/>
            <a:ext cx="4321175" cy="647700"/>
          </a:xfrm>
        </p:spPr>
        <p:txBody>
          <a:bodyPr>
            <a:normAutofit fontScale="90000"/>
          </a:bodyPr>
          <a:lstStyle/>
          <a:p>
            <a:pPr eaLnBrk="1" fontAlgn="auto" hangingPunct="1">
              <a:spcAft>
                <a:spcPts val="0"/>
              </a:spcAft>
              <a:defRPr/>
            </a:pPr>
            <a:r>
              <a:rPr lang="en-US" sz="2400" dirty="0">
                <a:latin typeface="Times New Roman" pitchFamily="18" charset="0"/>
              </a:rPr>
              <a:t>Learn Khmer Language</a:t>
            </a:r>
            <a:r>
              <a:rPr lang="en-US" sz="4000" dirty="0"/>
              <a:t> </a:t>
            </a:r>
            <a:endParaRPr lang="th-TH" sz="4000" dirty="0"/>
          </a:p>
        </p:txBody>
      </p:sp>
    </p:spTree>
  </p:cSld>
  <p:clrMapOvr>
    <a:masterClrMapping/>
  </p:clrMapOvr>
  <p:transition>
    <p:cover dir="d"/>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5">
            <a:extLst>
              <a:ext uri="{FF2B5EF4-FFF2-40B4-BE49-F238E27FC236}">
                <a16:creationId xmlns:a16="http://schemas.microsoft.com/office/drawing/2014/main" id="{0FEB34E9-9610-4EC0-A4AA-705391C80AEB}"/>
              </a:ext>
            </a:extLst>
          </p:cNvPr>
          <p:cNvSpPr txBox="1">
            <a:spLocks noChangeArrowheads="1"/>
          </p:cNvSpPr>
          <p:nvPr/>
        </p:nvSpPr>
        <p:spPr bwMode="auto">
          <a:xfrm>
            <a:off x="2916238" y="908050"/>
            <a:ext cx="43195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Times New Roman" panose="02020603050405020304" pitchFamily="18" charset="0"/>
                <a:ea typeface="Angsana New" panose="02020603050405020304" pitchFamily="18" charset="-34"/>
              </a:defRPr>
            </a:lvl1pPr>
            <a:lvl2pPr marL="742950" indent="-285750">
              <a:defRPr sz="3200">
                <a:solidFill>
                  <a:schemeClr val="tx1"/>
                </a:solidFill>
                <a:latin typeface="Times New Roman" panose="02020603050405020304" pitchFamily="18" charset="0"/>
                <a:ea typeface="Angsana New" panose="02020603050405020304" pitchFamily="18" charset="-34"/>
              </a:defRPr>
            </a:lvl2pPr>
            <a:lvl3pPr marL="1143000" indent="-228600">
              <a:defRPr sz="3200">
                <a:solidFill>
                  <a:schemeClr val="tx1"/>
                </a:solidFill>
                <a:latin typeface="Times New Roman" panose="02020603050405020304" pitchFamily="18" charset="0"/>
                <a:ea typeface="Angsana New" panose="02020603050405020304" pitchFamily="18" charset="-34"/>
              </a:defRPr>
            </a:lvl3pPr>
            <a:lvl4pPr marL="1600200" indent="-228600">
              <a:defRPr sz="3200">
                <a:solidFill>
                  <a:schemeClr val="tx1"/>
                </a:solidFill>
                <a:latin typeface="Times New Roman" panose="02020603050405020304" pitchFamily="18" charset="0"/>
                <a:ea typeface="Angsana New" panose="02020603050405020304" pitchFamily="18" charset="-34"/>
              </a:defRPr>
            </a:lvl4pPr>
            <a:lvl5pPr marL="2057400" indent="-228600">
              <a:defRPr sz="3200">
                <a:solidFill>
                  <a:schemeClr val="tx1"/>
                </a:solidFill>
                <a:latin typeface="Times New Roman" panose="02020603050405020304" pitchFamily="18" charset="0"/>
                <a:ea typeface="Angsana New" panose="02020603050405020304" pitchFamily="18" charset="-34"/>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9pPr>
          </a:lstStyle>
          <a:p>
            <a:pPr>
              <a:spcBef>
                <a:spcPct val="50000"/>
              </a:spcBef>
            </a:pPr>
            <a:endParaRPr lang="en-US" altLang="en-US"/>
          </a:p>
        </p:txBody>
      </p:sp>
      <p:sp>
        <p:nvSpPr>
          <p:cNvPr id="56323" name="Text Box 7">
            <a:extLst>
              <a:ext uri="{FF2B5EF4-FFF2-40B4-BE49-F238E27FC236}">
                <a16:creationId xmlns:a16="http://schemas.microsoft.com/office/drawing/2014/main" id="{943DF7E3-2370-4311-82F1-BCB57DD832D9}"/>
              </a:ext>
            </a:extLst>
          </p:cNvPr>
          <p:cNvSpPr txBox="1">
            <a:spLocks noChangeArrowheads="1"/>
          </p:cNvSpPr>
          <p:nvPr/>
        </p:nvSpPr>
        <p:spPr bwMode="auto">
          <a:xfrm>
            <a:off x="3348038" y="836613"/>
            <a:ext cx="34559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Times New Roman" panose="02020603050405020304" pitchFamily="18" charset="0"/>
                <a:ea typeface="Angsana New" panose="02020603050405020304" pitchFamily="18" charset="-34"/>
              </a:defRPr>
            </a:lvl1pPr>
            <a:lvl2pPr marL="742950" indent="-285750">
              <a:defRPr sz="3200">
                <a:solidFill>
                  <a:schemeClr val="tx1"/>
                </a:solidFill>
                <a:latin typeface="Times New Roman" panose="02020603050405020304" pitchFamily="18" charset="0"/>
                <a:ea typeface="Angsana New" panose="02020603050405020304" pitchFamily="18" charset="-34"/>
              </a:defRPr>
            </a:lvl2pPr>
            <a:lvl3pPr marL="1143000" indent="-228600">
              <a:defRPr sz="3200">
                <a:solidFill>
                  <a:schemeClr val="tx1"/>
                </a:solidFill>
                <a:latin typeface="Times New Roman" panose="02020603050405020304" pitchFamily="18" charset="0"/>
                <a:ea typeface="Angsana New" panose="02020603050405020304" pitchFamily="18" charset="-34"/>
              </a:defRPr>
            </a:lvl3pPr>
            <a:lvl4pPr marL="1600200" indent="-228600">
              <a:defRPr sz="3200">
                <a:solidFill>
                  <a:schemeClr val="tx1"/>
                </a:solidFill>
                <a:latin typeface="Times New Roman" panose="02020603050405020304" pitchFamily="18" charset="0"/>
                <a:ea typeface="Angsana New" panose="02020603050405020304" pitchFamily="18" charset="-34"/>
              </a:defRPr>
            </a:lvl4pPr>
            <a:lvl5pPr marL="2057400" indent="-228600">
              <a:defRPr sz="3200">
                <a:solidFill>
                  <a:schemeClr val="tx1"/>
                </a:solidFill>
                <a:latin typeface="Times New Roman" panose="02020603050405020304" pitchFamily="18" charset="0"/>
                <a:ea typeface="Angsana New" panose="02020603050405020304" pitchFamily="18" charset="-34"/>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9pPr>
          </a:lstStyle>
          <a:p>
            <a:pPr>
              <a:spcBef>
                <a:spcPct val="50000"/>
              </a:spcBef>
            </a:pPr>
            <a:endParaRPr lang="en-US" altLang="en-US"/>
          </a:p>
        </p:txBody>
      </p:sp>
      <p:sp>
        <p:nvSpPr>
          <p:cNvPr id="56324" name="Text Box 9">
            <a:extLst>
              <a:ext uri="{FF2B5EF4-FFF2-40B4-BE49-F238E27FC236}">
                <a16:creationId xmlns:a16="http://schemas.microsoft.com/office/drawing/2014/main" id="{E73464A5-CED0-48B6-8911-C5CB1E16C02D}"/>
              </a:ext>
            </a:extLst>
          </p:cNvPr>
          <p:cNvSpPr txBox="1">
            <a:spLocks noChangeArrowheads="1"/>
          </p:cNvSpPr>
          <p:nvPr/>
        </p:nvSpPr>
        <p:spPr bwMode="auto">
          <a:xfrm>
            <a:off x="3779838" y="836613"/>
            <a:ext cx="15843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Times New Roman" panose="02020603050405020304" pitchFamily="18" charset="0"/>
                <a:ea typeface="Angsana New" panose="02020603050405020304" pitchFamily="18" charset="-34"/>
              </a:defRPr>
            </a:lvl1pPr>
            <a:lvl2pPr marL="742950" indent="-285750">
              <a:defRPr sz="3200">
                <a:solidFill>
                  <a:schemeClr val="tx1"/>
                </a:solidFill>
                <a:latin typeface="Times New Roman" panose="02020603050405020304" pitchFamily="18" charset="0"/>
                <a:ea typeface="Angsana New" panose="02020603050405020304" pitchFamily="18" charset="-34"/>
              </a:defRPr>
            </a:lvl2pPr>
            <a:lvl3pPr marL="1143000" indent="-228600">
              <a:defRPr sz="3200">
                <a:solidFill>
                  <a:schemeClr val="tx1"/>
                </a:solidFill>
                <a:latin typeface="Times New Roman" panose="02020603050405020304" pitchFamily="18" charset="0"/>
                <a:ea typeface="Angsana New" panose="02020603050405020304" pitchFamily="18" charset="-34"/>
              </a:defRPr>
            </a:lvl3pPr>
            <a:lvl4pPr marL="1600200" indent="-228600">
              <a:defRPr sz="3200">
                <a:solidFill>
                  <a:schemeClr val="tx1"/>
                </a:solidFill>
                <a:latin typeface="Times New Roman" panose="02020603050405020304" pitchFamily="18" charset="0"/>
                <a:ea typeface="Angsana New" panose="02020603050405020304" pitchFamily="18" charset="-34"/>
              </a:defRPr>
            </a:lvl4pPr>
            <a:lvl5pPr marL="2057400" indent="-228600">
              <a:defRPr sz="3200">
                <a:solidFill>
                  <a:schemeClr val="tx1"/>
                </a:solidFill>
                <a:latin typeface="Times New Roman" panose="02020603050405020304" pitchFamily="18" charset="0"/>
                <a:ea typeface="Angsana New" panose="02020603050405020304" pitchFamily="18" charset="-34"/>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9pPr>
          </a:lstStyle>
          <a:p>
            <a:pPr>
              <a:spcBef>
                <a:spcPct val="50000"/>
              </a:spcBef>
            </a:pPr>
            <a:r>
              <a:rPr lang="en-US" altLang="en-US" sz="2000" b="1"/>
              <a:t>Reference</a:t>
            </a:r>
            <a:endParaRPr lang="th-TH" altLang="en-US" sz="2000" b="1"/>
          </a:p>
        </p:txBody>
      </p:sp>
      <p:sp>
        <p:nvSpPr>
          <p:cNvPr id="56325" name="Text Box 10">
            <a:extLst>
              <a:ext uri="{FF2B5EF4-FFF2-40B4-BE49-F238E27FC236}">
                <a16:creationId xmlns:a16="http://schemas.microsoft.com/office/drawing/2014/main" id="{68804AB5-B22A-44DA-B849-93EA6DC592A8}"/>
              </a:ext>
            </a:extLst>
          </p:cNvPr>
          <p:cNvSpPr txBox="1">
            <a:spLocks noChangeArrowheads="1"/>
          </p:cNvSpPr>
          <p:nvPr/>
        </p:nvSpPr>
        <p:spPr bwMode="auto">
          <a:xfrm>
            <a:off x="827088" y="1268413"/>
            <a:ext cx="7848600" cy="4216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Times New Roman" panose="02020603050405020304" pitchFamily="18" charset="0"/>
                <a:ea typeface="Angsana New" panose="02020603050405020304" pitchFamily="18" charset="-34"/>
              </a:defRPr>
            </a:lvl1pPr>
            <a:lvl2pPr marL="742950" indent="-285750">
              <a:defRPr sz="3200">
                <a:solidFill>
                  <a:schemeClr val="tx1"/>
                </a:solidFill>
                <a:latin typeface="Times New Roman" panose="02020603050405020304" pitchFamily="18" charset="0"/>
                <a:ea typeface="Angsana New" panose="02020603050405020304" pitchFamily="18" charset="-34"/>
              </a:defRPr>
            </a:lvl2pPr>
            <a:lvl3pPr marL="1143000" indent="-228600">
              <a:defRPr sz="3200">
                <a:solidFill>
                  <a:schemeClr val="tx1"/>
                </a:solidFill>
                <a:latin typeface="Times New Roman" panose="02020603050405020304" pitchFamily="18" charset="0"/>
                <a:ea typeface="Angsana New" panose="02020603050405020304" pitchFamily="18" charset="-34"/>
              </a:defRPr>
            </a:lvl3pPr>
            <a:lvl4pPr marL="1600200" indent="-228600">
              <a:defRPr sz="3200">
                <a:solidFill>
                  <a:schemeClr val="tx1"/>
                </a:solidFill>
                <a:latin typeface="Times New Roman" panose="02020603050405020304" pitchFamily="18" charset="0"/>
                <a:ea typeface="Angsana New" panose="02020603050405020304" pitchFamily="18" charset="-34"/>
              </a:defRPr>
            </a:lvl4pPr>
            <a:lvl5pPr marL="2057400" indent="-228600">
              <a:defRPr sz="3200">
                <a:solidFill>
                  <a:schemeClr val="tx1"/>
                </a:solidFill>
                <a:latin typeface="Times New Roman" panose="02020603050405020304" pitchFamily="18" charset="0"/>
                <a:ea typeface="Angsana New" panose="02020603050405020304" pitchFamily="18" charset="-34"/>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ea typeface="Angsana New" panose="02020603050405020304" pitchFamily="18" charset="-34"/>
              </a:defRPr>
            </a:lvl9pPr>
          </a:lstStyle>
          <a:p>
            <a:pPr>
              <a:spcBef>
                <a:spcPct val="50000"/>
              </a:spcBef>
            </a:pPr>
            <a:r>
              <a:rPr lang="en-US" altLang="en-US" sz="2000" dirty="0">
                <a:hlinkClick r:id="rId4"/>
              </a:rPr>
              <a:t>http</a:t>
            </a:r>
            <a:r>
              <a:rPr lang="th-TH" altLang="en-US" sz="2000" dirty="0">
                <a:hlinkClick r:id="rId4"/>
              </a:rPr>
              <a:t>://</a:t>
            </a:r>
            <a:r>
              <a:rPr lang="en-US" altLang="en-US" sz="2000" dirty="0">
                <a:hlinkClick r:id="rId4"/>
              </a:rPr>
              <a:t>geography</a:t>
            </a:r>
            <a:r>
              <a:rPr lang="th-TH" altLang="en-US" sz="2000" dirty="0">
                <a:hlinkClick r:id="rId4"/>
              </a:rPr>
              <a:t>.</a:t>
            </a:r>
            <a:r>
              <a:rPr lang="en-US" altLang="en-US" sz="2000" dirty="0">
                <a:hlinkClick r:id="rId4"/>
              </a:rPr>
              <a:t>about</a:t>
            </a:r>
            <a:r>
              <a:rPr lang="th-TH" altLang="en-US" sz="2000" dirty="0">
                <a:hlinkClick r:id="rId4"/>
              </a:rPr>
              <a:t>.</a:t>
            </a:r>
            <a:r>
              <a:rPr lang="en-US" altLang="en-US" sz="2000" dirty="0">
                <a:hlinkClick r:id="rId4"/>
              </a:rPr>
              <a:t>com</a:t>
            </a:r>
            <a:r>
              <a:rPr lang="th-TH" altLang="en-US" sz="2000" dirty="0">
                <a:hlinkClick r:id="rId4"/>
              </a:rPr>
              <a:t>/</a:t>
            </a:r>
            <a:r>
              <a:rPr lang="en-US" altLang="en-US" sz="2000" dirty="0">
                <a:hlinkClick r:id="rId4"/>
              </a:rPr>
              <a:t>library</a:t>
            </a:r>
            <a:r>
              <a:rPr lang="th-TH" altLang="en-US" sz="2000" dirty="0">
                <a:hlinkClick r:id="rId4"/>
              </a:rPr>
              <a:t>/</a:t>
            </a:r>
            <a:r>
              <a:rPr lang="en-US" altLang="en-US" sz="2000" dirty="0" err="1">
                <a:hlinkClick r:id="rId4"/>
              </a:rPr>
              <a:t>cia</a:t>
            </a:r>
            <a:r>
              <a:rPr lang="th-TH" altLang="en-US" sz="2000" dirty="0">
                <a:hlinkClick r:id="rId4"/>
              </a:rPr>
              <a:t>/</a:t>
            </a:r>
            <a:r>
              <a:rPr lang="en-US" altLang="en-US" sz="2000" dirty="0">
                <a:hlinkClick r:id="rId4"/>
              </a:rPr>
              <a:t>blccambodia.htm</a:t>
            </a:r>
            <a:endParaRPr lang="en-US" altLang="en-US" sz="2000" dirty="0"/>
          </a:p>
          <a:p>
            <a:pPr>
              <a:spcBef>
                <a:spcPct val="50000"/>
              </a:spcBef>
            </a:pPr>
            <a:r>
              <a:rPr lang="en-US" altLang="en-US" sz="2000" dirty="0">
                <a:hlinkClick r:id="rId5"/>
              </a:rPr>
              <a:t>http</a:t>
            </a:r>
            <a:r>
              <a:rPr lang="th-TH" altLang="en-US" sz="2000" dirty="0">
                <a:hlinkClick r:id="rId5"/>
              </a:rPr>
              <a:t>://</a:t>
            </a:r>
            <a:r>
              <a:rPr lang="en-US" altLang="en-US" sz="2000" dirty="0">
                <a:hlinkClick r:id="rId5"/>
              </a:rPr>
              <a:t>www</a:t>
            </a:r>
            <a:r>
              <a:rPr lang="th-TH" altLang="en-US" sz="2000" dirty="0">
                <a:hlinkClick r:id="rId5"/>
              </a:rPr>
              <a:t>.</a:t>
            </a:r>
            <a:r>
              <a:rPr lang="en-US" altLang="en-US" sz="2000" dirty="0" err="1">
                <a:hlinkClick r:id="rId5"/>
              </a:rPr>
              <a:t>asiarooms</a:t>
            </a:r>
            <a:r>
              <a:rPr lang="th-TH" altLang="en-US" sz="2000" dirty="0">
                <a:hlinkClick r:id="rId5"/>
              </a:rPr>
              <a:t>.</a:t>
            </a:r>
            <a:r>
              <a:rPr lang="en-US" altLang="en-US" sz="2000" dirty="0">
                <a:hlinkClick r:id="rId5"/>
              </a:rPr>
              <a:t>com</a:t>
            </a:r>
            <a:r>
              <a:rPr lang="th-TH" altLang="en-US" sz="2000" dirty="0">
                <a:hlinkClick r:id="rId5"/>
              </a:rPr>
              <a:t>/</a:t>
            </a:r>
            <a:r>
              <a:rPr lang="en-US" altLang="en-US" sz="2000" dirty="0">
                <a:hlinkClick r:id="rId5"/>
              </a:rPr>
              <a:t>travel</a:t>
            </a:r>
            <a:r>
              <a:rPr lang="th-TH" altLang="en-US" sz="2000" dirty="0">
                <a:hlinkClick r:id="rId5"/>
              </a:rPr>
              <a:t>-</a:t>
            </a:r>
            <a:r>
              <a:rPr lang="en-US" altLang="en-US" sz="2000" dirty="0">
                <a:hlinkClick r:id="rId5"/>
              </a:rPr>
              <a:t>guide</a:t>
            </a:r>
            <a:r>
              <a:rPr lang="th-TH" altLang="en-US" sz="2000" dirty="0">
                <a:hlinkClick r:id="rId5"/>
              </a:rPr>
              <a:t>/</a:t>
            </a:r>
            <a:r>
              <a:rPr lang="en-US" altLang="en-US" sz="2000" dirty="0" err="1">
                <a:hlinkClick r:id="rId4"/>
              </a:rPr>
              <a:t>cambodia</a:t>
            </a:r>
            <a:r>
              <a:rPr lang="th-TH" altLang="en-US" sz="2000" dirty="0">
                <a:hlinkClick r:id="rId5"/>
              </a:rPr>
              <a:t>-</a:t>
            </a:r>
            <a:r>
              <a:rPr lang="en-US" altLang="en-US" sz="2000" dirty="0">
                <a:hlinkClick r:id="rId5"/>
              </a:rPr>
              <a:t>tourist</a:t>
            </a:r>
            <a:r>
              <a:rPr lang="th-TH" altLang="en-US" sz="2000" dirty="0">
                <a:hlinkClick r:id="rId5"/>
              </a:rPr>
              <a:t>-</a:t>
            </a:r>
            <a:r>
              <a:rPr lang="en-US" altLang="en-US" sz="2000" dirty="0">
                <a:hlinkClick r:id="rId5"/>
              </a:rPr>
              <a:t>attractions</a:t>
            </a:r>
            <a:r>
              <a:rPr lang="th-TH" altLang="en-US" sz="2000" dirty="0">
                <a:hlinkClick r:id="rId5"/>
              </a:rPr>
              <a:t>/</a:t>
            </a:r>
            <a:r>
              <a:rPr lang="en-US" altLang="en-US" sz="2000" dirty="0">
                <a:hlinkClick r:id="rId5"/>
              </a:rPr>
              <a:t>index</a:t>
            </a:r>
            <a:r>
              <a:rPr lang="th-TH" altLang="en-US" sz="2000" dirty="0">
                <a:hlinkClick r:id="rId5"/>
              </a:rPr>
              <a:t>.</a:t>
            </a:r>
            <a:r>
              <a:rPr lang="en-US" altLang="en-US" sz="2000" dirty="0">
                <a:hlinkClick r:id="rId5"/>
              </a:rPr>
              <a:t>html</a:t>
            </a:r>
            <a:endParaRPr lang="en-US" altLang="en-US" sz="2000" dirty="0"/>
          </a:p>
          <a:p>
            <a:pPr>
              <a:spcBef>
                <a:spcPct val="50000"/>
              </a:spcBef>
            </a:pPr>
            <a:r>
              <a:rPr lang="en-US" altLang="en-US" sz="2000" dirty="0">
                <a:hlinkClick r:id="rId6"/>
              </a:rPr>
              <a:t>http</a:t>
            </a:r>
            <a:r>
              <a:rPr lang="th-TH" altLang="en-US" sz="2000" dirty="0">
                <a:hlinkClick r:id="rId6"/>
              </a:rPr>
              <a:t>://</a:t>
            </a:r>
            <a:r>
              <a:rPr lang="en-US" altLang="en-US" sz="2000" dirty="0" err="1">
                <a:hlinkClick r:id="rId4"/>
              </a:rPr>
              <a:t>cambodia</a:t>
            </a:r>
            <a:r>
              <a:rPr lang="th-TH" altLang="en-US" sz="2000" dirty="0">
                <a:hlinkClick r:id="rId6"/>
              </a:rPr>
              <a:t>.</a:t>
            </a:r>
            <a:r>
              <a:rPr lang="en-US" altLang="en-US" sz="2000" dirty="0">
                <a:hlinkClick r:id="rId6"/>
              </a:rPr>
              <a:t>tourism</a:t>
            </a:r>
            <a:r>
              <a:rPr lang="th-TH" altLang="en-US" sz="2000" dirty="0">
                <a:hlinkClick r:id="rId6"/>
              </a:rPr>
              <a:t>-</a:t>
            </a:r>
            <a:r>
              <a:rPr lang="en-US" altLang="en-US" sz="2000" dirty="0" err="1">
                <a:hlinkClick r:id="rId6"/>
              </a:rPr>
              <a:t>asia</a:t>
            </a:r>
            <a:r>
              <a:rPr lang="th-TH" altLang="en-US" sz="2000" dirty="0">
                <a:hlinkClick r:id="rId6"/>
              </a:rPr>
              <a:t>.</a:t>
            </a:r>
            <a:r>
              <a:rPr lang="en-US" altLang="en-US" sz="2000" dirty="0">
                <a:hlinkClick r:id="rId6"/>
              </a:rPr>
              <a:t>net</a:t>
            </a:r>
            <a:r>
              <a:rPr lang="th-TH" altLang="en-US" sz="2000" dirty="0">
                <a:hlinkClick r:id="rId6"/>
              </a:rPr>
              <a:t>/</a:t>
            </a:r>
            <a:r>
              <a:rPr lang="en-US" altLang="en-US" sz="2000" dirty="0" err="1">
                <a:hlinkClick r:id="rId4"/>
              </a:rPr>
              <a:t>cambodia</a:t>
            </a:r>
            <a:r>
              <a:rPr lang="th-TH" altLang="en-US" sz="2000" dirty="0">
                <a:hlinkClick r:id="rId7"/>
              </a:rPr>
              <a:t>-</a:t>
            </a:r>
            <a:r>
              <a:rPr lang="en-US" altLang="en-US" sz="2000" dirty="0">
                <a:hlinkClick r:id="rId7"/>
              </a:rPr>
              <a:t>information</a:t>
            </a:r>
            <a:r>
              <a:rPr lang="th-TH" altLang="en-US" sz="2000" dirty="0">
                <a:hlinkClick r:id="rId7"/>
              </a:rPr>
              <a:t>.</a:t>
            </a:r>
            <a:r>
              <a:rPr lang="en-US" altLang="en-US" sz="2000" dirty="0">
                <a:hlinkClick r:id="rId7"/>
              </a:rPr>
              <a:t>html</a:t>
            </a:r>
            <a:endParaRPr lang="en-US" altLang="en-US" sz="2000" dirty="0"/>
          </a:p>
          <a:p>
            <a:pPr>
              <a:spcBef>
                <a:spcPct val="50000"/>
              </a:spcBef>
            </a:pPr>
            <a:r>
              <a:rPr lang="en-US" altLang="en-US" sz="2000" dirty="0">
                <a:hlinkClick r:id="rId6"/>
              </a:rPr>
              <a:t>http</a:t>
            </a:r>
            <a:r>
              <a:rPr lang="th-TH" altLang="en-US" sz="2000" dirty="0">
                <a:hlinkClick r:id="rId6"/>
              </a:rPr>
              <a:t>://</a:t>
            </a:r>
            <a:r>
              <a:rPr lang="en-US" altLang="en-US" sz="2000" dirty="0" err="1">
                <a:hlinkClick r:id="rId4"/>
              </a:rPr>
              <a:t>cambodia</a:t>
            </a:r>
            <a:r>
              <a:rPr lang="th-TH" altLang="en-US" sz="2000" dirty="0">
                <a:hlinkClick r:id="rId6"/>
              </a:rPr>
              <a:t>.</a:t>
            </a:r>
            <a:r>
              <a:rPr lang="en-US" altLang="en-US" sz="2000" dirty="0">
                <a:hlinkClick r:id="rId6"/>
              </a:rPr>
              <a:t>tourism</a:t>
            </a:r>
            <a:r>
              <a:rPr lang="th-TH" altLang="en-US" sz="2000" dirty="0">
                <a:hlinkClick r:id="rId6"/>
              </a:rPr>
              <a:t>-</a:t>
            </a:r>
            <a:r>
              <a:rPr lang="en-US" altLang="en-US" sz="2000" dirty="0" err="1">
                <a:hlinkClick r:id="rId6"/>
              </a:rPr>
              <a:t>asia</a:t>
            </a:r>
            <a:r>
              <a:rPr lang="th-TH" altLang="en-US" sz="2000" dirty="0">
                <a:hlinkClick r:id="rId6"/>
              </a:rPr>
              <a:t>.</a:t>
            </a:r>
            <a:r>
              <a:rPr lang="en-US" altLang="en-US" sz="2000" dirty="0">
                <a:hlinkClick r:id="rId6"/>
              </a:rPr>
              <a:t>net</a:t>
            </a:r>
            <a:r>
              <a:rPr lang="th-TH" altLang="en-US" sz="2000" dirty="0">
                <a:hlinkClick r:id="rId6"/>
              </a:rPr>
              <a:t>/</a:t>
            </a:r>
            <a:r>
              <a:rPr lang="en-US" altLang="en-US" sz="2000" dirty="0" err="1">
                <a:hlinkClick r:id="rId4"/>
              </a:rPr>
              <a:t>cambodia</a:t>
            </a:r>
            <a:r>
              <a:rPr lang="th-TH" altLang="en-US" sz="2000" dirty="0">
                <a:hlinkClick r:id="rId8"/>
              </a:rPr>
              <a:t>-</a:t>
            </a:r>
            <a:r>
              <a:rPr lang="en-US" altLang="en-US" sz="2000" dirty="0">
                <a:hlinkClick r:id="rId8"/>
              </a:rPr>
              <a:t>tourism</a:t>
            </a:r>
            <a:r>
              <a:rPr lang="th-TH" altLang="en-US" sz="2000" dirty="0">
                <a:hlinkClick r:id="rId8"/>
              </a:rPr>
              <a:t>.</a:t>
            </a:r>
            <a:r>
              <a:rPr lang="en-US" altLang="en-US" sz="2000" dirty="0">
                <a:hlinkClick r:id="rId8"/>
              </a:rPr>
              <a:t>html</a:t>
            </a:r>
            <a:endParaRPr lang="en-US" altLang="en-US" sz="2000" dirty="0"/>
          </a:p>
          <a:p>
            <a:pPr>
              <a:spcBef>
                <a:spcPct val="50000"/>
              </a:spcBef>
            </a:pPr>
            <a:r>
              <a:rPr lang="en-US" altLang="en-US" sz="2000" dirty="0">
                <a:hlinkClick r:id="rId9"/>
              </a:rPr>
              <a:t>http</a:t>
            </a:r>
            <a:r>
              <a:rPr lang="th-TH" altLang="en-US" sz="2000" dirty="0">
                <a:hlinkClick r:id="rId9"/>
              </a:rPr>
              <a:t>://</a:t>
            </a:r>
            <a:r>
              <a:rPr lang="en-US" altLang="en-US" sz="2000" dirty="0" err="1">
                <a:hlinkClick r:id="rId9"/>
              </a:rPr>
              <a:t>cambodia</a:t>
            </a:r>
            <a:r>
              <a:rPr lang="th-TH" altLang="en-US" sz="2000" dirty="0">
                <a:hlinkClick r:id="rId9"/>
              </a:rPr>
              <a:t>.</a:t>
            </a:r>
            <a:r>
              <a:rPr lang="en-US" altLang="en-US" sz="2000" dirty="0">
                <a:hlinkClick r:id="rId9"/>
              </a:rPr>
              <a:t>tourism</a:t>
            </a:r>
            <a:r>
              <a:rPr lang="th-TH" altLang="en-US" sz="2000" dirty="0">
                <a:hlinkClick r:id="rId9"/>
              </a:rPr>
              <a:t>-</a:t>
            </a:r>
            <a:r>
              <a:rPr lang="en-US" altLang="en-US" sz="2000" dirty="0" err="1">
                <a:hlinkClick r:id="rId9"/>
              </a:rPr>
              <a:t>asia</a:t>
            </a:r>
            <a:r>
              <a:rPr lang="th-TH" altLang="en-US" sz="2000" dirty="0">
                <a:hlinkClick r:id="rId9"/>
              </a:rPr>
              <a:t>.</a:t>
            </a:r>
            <a:r>
              <a:rPr lang="en-US" altLang="en-US" sz="2000" dirty="0">
                <a:hlinkClick r:id="rId9"/>
              </a:rPr>
              <a:t>net</a:t>
            </a:r>
            <a:r>
              <a:rPr lang="th-TH" altLang="en-US" sz="2000" dirty="0">
                <a:hlinkClick r:id="rId9"/>
              </a:rPr>
              <a:t>/</a:t>
            </a:r>
            <a:r>
              <a:rPr lang="en-US" altLang="en-US" sz="2000" dirty="0">
                <a:hlinkClick r:id="rId9"/>
              </a:rPr>
              <a:t>wonders</a:t>
            </a:r>
            <a:r>
              <a:rPr lang="th-TH" altLang="en-US" sz="2000" dirty="0">
                <a:hlinkClick r:id="rId9"/>
              </a:rPr>
              <a:t>-</a:t>
            </a:r>
            <a:r>
              <a:rPr lang="en-US" altLang="en-US" sz="2000" dirty="0">
                <a:hlinkClick r:id="rId9"/>
              </a:rPr>
              <a:t>of</a:t>
            </a:r>
            <a:r>
              <a:rPr lang="th-TH" altLang="en-US" sz="2000" dirty="0">
                <a:hlinkClick r:id="rId9"/>
              </a:rPr>
              <a:t>-</a:t>
            </a:r>
            <a:r>
              <a:rPr lang="en-US" altLang="en-US" sz="2000" dirty="0" err="1">
                <a:hlinkClick r:id="rId9"/>
              </a:rPr>
              <a:t>cambodia</a:t>
            </a:r>
            <a:r>
              <a:rPr lang="th-TH" altLang="en-US" sz="2000" dirty="0">
                <a:hlinkClick r:id="rId9"/>
              </a:rPr>
              <a:t>.</a:t>
            </a:r>
            <a:r>
              <a:rPr lang="en-US" altLang="en-US" sz="2000" dirty="0">
                <a:hlinkClick r:id="rId9"/>
              </a:rPr>
              <a:t>html</a:t>
            </a:r>
            <a:endParaRPr lang="en-US" altLang="en-US" sz="2000" dirty="0"/>
          </a:p>
          <a:p>
            <a:pPr>
              <a:spcBef>
                <a:spcPct val="50000"/>
              </a:spcBef>
            </a:pPr>
            <a:r>
              <a:rPr lang="en-US" altLang="en-US" sz="2000" dirty="0">
                <a:hlinkClick r:id="rId10"/>
              </a:rPr>
              <a:t>https://intocambodia.org/category/popular-dance</a:t>
            </a:r>
            <a:endParaRPr lang="en-US" altLang="en-US" sz="2000" dirty="0"/>
          </a:p>
          <a:p>
            <a:pPr>
              <a:spcBef>
                <a:spcPct val="50000"/>
              </a:spcBef>
            </a:pPr>
            <a:endParaRPr lang="en-US" altLang="en-US" sz="2000" dirty="0"/>
          </a:p>
          <a:p>
            <a:pPr>
              <a:spcBef>
                <a:spcPct val="50000"/>
              </a:spcBef>
            </a:pPr>
            <a:endParaRPr lang="th-TH" altLang="en-US" dirty="0"/>
          </a:p>
        </p:txBody>
      </p:sp>
    </p:spTree>
  </p:cSld>
  <p:clrMapOvr>
    <a:masterClrMapping/>
  </p:clrMapOvr>
  <p:transition spd="slow">
    <p:sndAc>
      <p:stSnd>
        <p:snd r:embed="rId3" name="chimes.wav"/>
      </p:stSnd>
    </p:sndAc>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ชุดรูปแบบของ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3.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4.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
  <TotalTime>5423</TotalTime>
  <Words>2816</Words>
  <Application>Microsoft Macintosh PowerPoint</Application>
  <PresentationFormat>On-screen Show (4:3)</PresentationFormat>
  <Paragraphs>237</Paragraphs>
  <Slides>39</Slides>
  <Notes>1</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39</vt:i4>
      </vt:variant>
    </vt:vector>
  </HeadingPairs>
  <TitlesOfParts>
    <vt:vector size="52" baseType="lpstr">
      <vt:lpstr>-apple-system</vt:lpstr>
      <vt:lpstr>AKbalthom Kampuchearath</vt:lpstr>
      <vt:lpstr>Aharoni</vt:lpstr>
      <vt:lpstr>Antioch Text</vt:lpstr>
      <vt:lpstr>Arial</vt:lpstr>
      <vt:lpstr>Calibri</vt:lpstr>
      <vt:lpstr>Cordia New</vt:lpstr>
      <vt:lpstr>Lucida Sans Unicode</vt:lpstr>
      <vt:lpstr>Times New Roman</vt:lpstr>
      <vt:lpstr>Verdana</vt:lpstr>
      <vt:lpstr>Wingdings 2</vt:lpstr>
      <vt:lpstr>Wingdings 3</vt:lpstr>
      <vt:lpstr>Concourse</vt:lpstr>
      <vt:lpstr>PowerPoint Presentation</vt:lpstr>
      <vt:lpstr>Contents </vt:lpstr>
      <vt:lpstr>About Cambodia </vt:lpstr>
      <vt:lpstr>Cambodia Location and Features</vt:lpstr>
      <vt:lpstr>   Flags of Cambodia </vt:lpstr>
      <vt:lpstr>   Flags of Cambodia </vt:lpstr>
      <vt:lpstr> The King of Cambodia</vt:lpstr>
      <vt:lpstr>Royal Government of Cambodia </vt:lpstr>
      <vt:lpstr>People</vt:lpstr>
      <vt:lpstr>History of Cambodia</vt:lpstr>
      <vt:lpstr>History of Cambodia</vt:lpstr>
      <vt:lpstr>Culture in Cambodia</vt:lpstr>
      <vt:lpstr>Greetings</vt:lpstr>
      <vt:lpstr>Five level of Greeting</vt:lpstr>
      <vt:lpstr>Five level of Greeting</vt:lpstr>
      <vt:lpstr>Dress in Cambodia</vt:lpstr>
      <vt:lpstr>Krama (Khmer Scarf)</vt:lpstr>
      <vt:lpstr>Cambodian or Khmer Music</vt:lpstr>
      <vt:lpstr>What Are Traditional Dances in Cambodian Culture? </vt:lpstr>
      <vt:lpstr>Classical Dance</vt:lpstr>
      <vt:lpstr>Classical Dance</vt:lpstr>
      <vt:lpstr>Folk Dances</vt:lpstr>
      <vt:lpstr>Popular dance</vt:lpstr>
      <vt:lpstr>PowerPoint Presentation</vt:lpstr>
      <vt:lpstr>Festival in Cambodia</vt:lpstr>
      <vt:lpstr>Khmer New Year Games</vt:lpstr>
      <vt:lpstr>Khmer New Year Games</vt:lpstr>
      <vt:lpstr>Festival in Cambodia</vt:lpstr>
      <vt:lpstr>Festival in Cambodia</vt:lpstr>
      <vt:lpstr>Festival in Cambodia</vt:lpstr>
      <vt:lpstr>Festival in Cambodia</vt:lpstr>
      <vt:lpstr>Festival in Cambodia</vt:lpstr>
      <vt:lpstr>Cambodian Food</vt:lpstr>
      <vt:lpstr>Cambodia tourist attractions</vt:lpstr>
      <vt:lpstr>Angkor Wat</vt:lpstr>
      <vt:lpstr>Bayon Temple-the main temple of Angkor Thom in Angkor Area </vt:lpstr>
      <vt:lpstr>Cambodian language </vt:lpstr>
      <vt:lpstr>Learn Khmer Language </vt:lpstr>
      <vt:lpstr>PowerPoint Presentation</vt:lpstr>
    </vt:vector>
  </TitlesOfParts>
  <Company>Copyright 2009-2010</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about Cambodia</dc:title>
  <dc:creator>WindowsXP2Go 2016E</dc:creator>
  <cp:lastModifiedBy>Muny Seng</cp:lastModifiedBy>
  <cp:revision>145</cp:revision>
  <dcterms:created xsi:type="dcterms:W3CDTF">2009-07-03T15:12:32Z</dcterms:created>
  <dcterms:modified xsi:type="dcterms:W3CDTF">2025-08-18T13:23:51Z</dcterms:modified>
</cp:coreProperties>
</file>